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F33"/>
    <a:srgbClr val="ED6C49"/>
    <a:srgbClr val="800000"/>
    <a:srgbClr val="141750"/>
    <a:srgbClr val="860000"/>
    <a:srgbClr val="CC0000"/>
    <a:srgbClr val="FEBEBE"/>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11" d="100"/>
          <a:sy n="111" d="100"/>
        </p:scale>
        <p:origin x="414" y="96"/>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C55806-0A5F-45BA-B17D-9ECD9521F1BE}" type="doc">
      <dgm:prSet loTypeId="urn:microsoft.com/office/officeart/2011/layout/Picture Frame" loCatId="picture" qsTypeId="urn:microsoft.com/office/officeart/2005/8/quickstyle/simple1" qsCatId="simple" csTypeId="urn:microsoft.com/office/officeart/2005/8/colors/accent5_2" csCatId="accent5" phldr="1"/>
      <dgm:spPr/>
      <dgm:t>
        <a:bodyPr/>
        <a:lstStyle/>
        <a:p>
          <a:endParaRPr lang="nl-BE"/>
        </a:p>
      </dgm:t>
    </dgm:pt>
    <dgm:pt modelId="{A682D3E6-C2FC-4D99-B516-B8B5F94B7B40}">
      <dgm:prSet phldrT="[Tekst]"/>
      <dgm:spPr/>
      <dgm:t>
        <a:bodyPr/>
        <a:lstStyle/>
        <a:p>
          <a:r>
            <a:rPr lang="nl-BE" dirty="0"/>
            <a:t>Aanval</a:t>
          </a:r>
        </a:p>
      </dgm:t>
    </dgm:pt>
    <dgm:pt modelId="{684627B7-6626-43D7-98DD-E1F23AD7FD97}" type="parTrans" cxnId="{384FF87D-A987-44D7-99DC-3AEC60EA3C9D}">
      <dgm:prSet/>
      <dgm:spPr/>
      <dgm:t>
        <a:bodyPr/>
        <a:lstStyle/>
        <a:p>
          <a:endParaRPr lang="nl-BE"/>
        </a:p>
      </dgm:t>
    </dgm:pt>
    <dgm:pt modelId="{D46E1C4B-B5D0-470F-AE4F-258219505DE1}" type="sibTrans" cxnId="{384FF87D-A987-44D7-99DC-3AEC60EA3C9D}">
      <dgm:prSet/>
      <dgm:spPr/>
      <dgm:t>
        <a:bodyPr/>
        <a:lstStyle/>
        <a:p>
          <a:endParaRPr lang="nl-BE"/>
        </a:p>
      </dgm:t>
    </dgm:pt>
    <dgm:pt modelId="{4A61F4E2-2009-4315-ACA2-CC06022DCB76}">
      <dgm:prSet phldrT="[Tekst]"/>
      <dgm:spPr/>
      <dgm:t>
        <a:bodyPr/>
        <a:lstStyle/>
        <a:p>
          <a:r>
            <a:rPr lang="nl-BE" dirty="0"/>
            <a:t>Belast</a:t>
          </a:r>
        </a:p>
      </dgm:t>
    </dgm:pt>
    <dgm:pt modelId="{4B7FD462-C134-446E-AE6C-05EB3DBA3920}" type="parTrans" cxnId="{93D7FADB-87B7-4A75-AC66-7F57EE6271D8}">
      <dgm:prSet/>
      <dgm:spPr/>
      <dgm:t>
        <a:bodyPr/>
        <a:lstStyle/>
        <a:p>
          <a:endParaRPr lang="nl-BE"/>
        </a:p>
      </dgm:t>
    </dgm:pt>
    <dgm:pt modelId="{AECD2D64-3317-435E-8332-75BCC71D29EE}" type="sibTrans" cxnId="{93D7FADB-87B7-4A75-AC66-7F57EE6271D8}">
      <dgm:prSet/>
      <dgm:spPr/>
      <dgm:t>
        <a:bodyPr/>
        <a:lstStyle/>
        <a:p>
          <a:endParaRPr lang="nl-BE"/>
        </a:p>
      </dgm:t>
    </dgm:pt>
    <dgm:pt modelId="{3E6D50EF-82EB-4925-A8D2-8798459D82C8}">
      <dgm:prSet phldrT="[Tekst]"/>
      <dgm:spPr/>
      <dgm:t>
        <a:bodyPr/>
        <a:lstStyle/>
        <a:p>
          <a:r>
            <a:rPr lang="nl-BE" dirty="0"/>
            <a:t>Bezetten</a:t>
          </a:r>
        </a:p>
      </dgm:t>
    </dgm:pt>
    <dgm:pt modelId="{13E5682A-651B-4315-A85D-78C2454B1731}" type="parTrans" cxnId="{2C6898C3-3789-45D2-AA6E-560E7672EE58}">
      <dgm:prSet/>
      <dgm:spPr/>
      <dgm:t>
        <a:bodyPr/>
        <a:lstStyle/>
        <a:p>
          <a:endParaRPr lang="nl-BE"/>
        </a:p>
      </dgm:t>
    </dgm:pt>
    <dgm:pt modelId="{F48C294C-1BF7-43B8-9DBA-51EEF2976784}" type="sibTrans" cxnId="{2C6898C3-3789-45D2-AA6E-560E7672EE58}">
      <dgm:prSet/>
      <dgm:spPr/>
      <dgm:t>
        <a:bodyPr/>
        <a:lstStyle/>
        <a:p>
          <a:endParaRPr lang="nl-BE"/>
        </a:p>
      </dgm:t>
    </dgm:pt>
    <dgm:pt modelId="{F30F34CF-9A66-49DC-8C17-7EFF986E9062}" type="pres">
      <dgm:prSet presAssocID="{27C55806-0A5F-45BA-B17D-9ECD9521F1BE}" presName="Name0" presStyleCnt="0">
        <dgm:presLayoutVars>
          <dgm:chMax/>
          <dgm:chPref/>
          <dgm:dir/>
        </dgm:presLayoutVars>
      </dgm:prSet>
      <dgm:spPr/>
    </dgm:pt>
    <dgm:pt modelId="{03BA74B8-58DD-453C-B6A6-67997FCD3253}" type="pres">
      <dgm:prSet presAssocID="{A682D3E6-C2FC-4D99-B516-B8B5F94B7B40}" presName="composite" presStyleCnt="0"/>
      <dgm:spPr/>
    </dgm:pt>
    <dgm:pt modelId="{D582DB8D-2999-4456-A616-2F40097FF9DE}" type="pres">
      <dgm:prSet presAssocID="{A682D3E6-C2FC-4D99-B516-B8B5F94B7B40}" presName="ParentText" presStyleLbl="revTx" presStyleIdx="0" presStyleCnt="3">
        <dgm:presLayoutVars>
          <dgm:chMax val="0"/>
          <dgm:chPref val="0"/>
          <dgm:bulletEnabled val="1"/>
        </dgm:presLayoutVars>
      </dgm:prSet>
      <dgm:spPr/>
    </dgm:pt>
    <dgm:pt modelId="{E098C66E-174A-429E-B64B-64FC05AEFBE8}" type="pres">
      <dgm:prSet presAssocID="{A682D3E6-C2FC-4D99-B516-B8B5F94B7B40}" presName="Accent1" presStyleLbl="parChTrans1D1" presStyleIdx="0" presStyleCnt="3"/>
      <dgm:spPr/>
    </dgm:pt>
    <dgm:pt modelId="{82355511-6727-4D50-9AD1-CB61EF8ACFB8}" type="pres">
      <dgm:prSet presAssocID="{A682D3E6-C2FC-4D99-B516-B8B5F94B7B40}" presName="Image" presStyleLbl="alignImgPlace1" presStyleIdx="0" presStyleCnt="3" custScaleY="101073"/>
      <dgm:spPr>
        <a:blipFill rotWithShape="1">
          <a:blip xmlns:r="http://schemas.openxmlformats.org/officeDocument/2006/relationships" r:embed="rId1"/>
          <a:stretch>
            <a:fillRect/>
          </a:stretch>
        </a:blipFill>
      </dgm:spPr>
    </dgm:pt>
    <dgm:pt modelId="{C2A924C7-99EE-4ACA-8F27-4848CE58C83C}" type="pres">
      <dgm:prSet presAssocID="{D46E1C4B-B5D0-470F-AE4F-258219505DE1}" presName="sibTrans" presStyleCnt="0"/>
      <dgm:spPr/>
    </dgm:pt>
    <dgm:pt modelId="{1BA48C52-3829-421B-99A9-3B9C74E2A483}" type="pres">
      <dgm:prSet presAssocID="{4A61F4E2-2009-4315-ACA2-CC06022DCB76}" presName="composite" presStyleCnt="0"/>
      <dgm:spPr/>
    </dgm:pt>
    <dgm:pt modelId="{503D9F07-0E26-41E3-8F1B-2F235790D61C}" type="pres">
      <dgm:prSet presAssocID="{4A61F4E2-2009-4315-ACA2-CC06022DCB76}" presName="ParentText" presStyleLbl="revTx" presStyleIdx="1" presStyleCnt="3">
        <dgm:presLayoutVars>
          <dgm:chMax val="0"/>
          <dgm:chPref val="0"/>
          <dgm:bulletEnabled val="1"/>
        </dgm:presLayoutVars>
      </dgm:prSet>
      <dgm:spPr/>
    </dgm:pt>
    <dgm:pt modelId="{2B2AFA5B-F3ED-4725-976E-FFC8C0FFAE8C}" type="pres">
      <dgm:prSet presAssocID="{4A61F4E2-2009-4315-ACA2-CC06022DCB76}" presName="Accent1" presStyleLbl="parChTrans1D1" presStyleIdx="1" presStyleCnt="3"/>
      <dgm:spPr/>
    </dgm:pt>
    <dgm:pt modelId="{BF38CB39-E50B-4503-B5D5-C2120D8D4636}" type="pres">
      <dgm:prSet presAssocID="{4A61F4E2-2009-4315-ACA2-CC06022DCB76}" presName="Image" presStyleLbl="alignImgPlace1" presStyleIdx="1" presStyleCnt="3" custScaleY="101073"/>
      <dgm:spPr>
        <a:blipFill rotWithShape="1">
          <a:blip xmlns:r="http://schemas.openxmlformats.org/officeDocument/2006/relationships" r:embed="rId1"/>
          <a:stretch>
            <a:fillRect/>
          </a:stretch>
        </a:blipFill>
      </dgm:spPr>
    </dgm:pt>
    <dgm:pt modelId="{0D92C7E1-69C6-4D8D-9FC4-BACE3FC06AC6}" type="pres">
      <dgm:prSet presAssocID="{AECD2D64-3317-435E-8332-75BCC71D29EE}" presName="sibTrans" presStyleCnt="0"/>
      <dgm:spPr/>
    </dgm:pt>
    <dgm:pt modelId="{DF5D1833-BCAC-40F7-8AF6-FC0D72E19AB6}" type="pres">
      <dgm:prSet presAssocID="{3E6D50EF-82EB-4925-A8D2-8798459D82C8}" presName="composite" presStyleCnt="0"/>
      <dgm:spPr/>
    </dgm:pt>
    <dgm:pt modelId="{F6F98F6D-B428-439F-BBE5-E6878F178055}" type="pres">
      <dgm:prSet presAssocID="{3E6D50EF-82EB-4925-A8D2-8798459D82C8}" presName="ParentText" presStyleLbl="revTx" presStyleIdx="2" presStyleCnt="3">
        <dgm:presLayoutVars>
          <dgm:chMax val="0"/>
          <dgm:chPref val="0"/>
          <dgm:bulletEnabled val="1"/>
        </dgm:presLayoutVars>
      </dgm:prSet>
      <dgm:spPr/>
    </dgm:pt>
    <dgm:pt modelId="{95D3AD28-E301-4105-AFEF-E794717E4169}" type="pres">
      <dgm:prSet presAssocID="{3E6D50EF-82EB-4925-A8D2-8798459D82C8}" presName="Accent1" presStyleLbl="parChTrans1D1" presStyleIdx="2" presStyleCnt="3"/>
      <dgm:spPr/>
    </dgm:pt>
    <dgm:pt modelId="{67AEBA26-9D27-4531-8663-E9926C3B7086}" type="pres">
      <dgm:prSet presAssocID="{3E6D50EF-82EB-4925-A8D2-8798459D82C8}" presName="Image" presStyleLbl="alignImgPlace1" presStyleIdx="2" presStyleCnt="3" custScaleY="101073"/>
      <dgm:spPr>
        <a:blipFill rotWithShape="1">
          <a:blip xmlns:r="http://schemas.openxmlformats.org/officeDocument/2006/relationships" r:embed="rId1">
            <a:duotone>
              <a:prstClr val="black"/>
              <a:srgbClr val="CC0000">
                <a:tint val="45000"/>
                <a:satMod val="400000"/>
              </a:srgbClr>
            </a:duotone>
          </a:blip>
          <a:stretch>
            <a:fillRect/>
          </a:stretch>
        </a:blipFill>
      </dgm:spPr>
    </dgm:pt>
  </dgm:ptLst>
  <dgm:cxnLst>
    <dgm:cxn modelId="{1DE20104-EF2B-40E5-B4DF-68CEB09C2609}" type="presOf" srcId="{27C55806-0A5F-45BA-B17D-9ECD9521F1BE}" destId="{F30F34CF-9A66-49DC-8C17-7EFF986E9062}" srcOrd="0" destOrd="0" presId="urn:microsoft.com/office/officeart/2011/layout/Picture Frame"/>
    <dgm:cxn modelId="{3616F609-C6DD-4A1D-966E-AADDDDE95DF0}" type="presOf" srcId="{3E6D50EF-82EB-4925-A8D2-8798459D82C8}" destId="{F6F98F6D-B428-439F-BBE5-E6878F178055}" srcOrd="0" destOrd="0" presId="urn:microsoft.com/office/officeart/2011/layout/Picture Frame"/>
    <dgm:cxn modelId="{384FF87D-A987-44D7-99DC-3AEC60EA3C9D}" srcId="{27C55806-0A5F-45BA-B17D-9ECD9521F1BE}" destId="{A682D3E6-C2FC-4D99-B516-B8B5F94B7B40}" srcOrd="0" destOrd="0" parTransId="{684627B7-6626-43D7-98DD-E1F23AD7FD97}" sibTransId="{D46E1C4B-B5D0-470F-AE4F-258219505DE1}"/>
    <dgm:cxn modelId="{FBC84A8E-660C-434C-ACD9-CC3F49867991}" type="presOf" srcId="{4A61F4E2-2009-4315-ACA2-CC06022DCB76}" destId="{503D9F07-0E26-41E3-8F1B-2F235790D61C}" srcOrd="0" destOrd="0" presId="urn:microsoft.com/office/officeart/2011/layout/Picture Frame"/>
    <dgm:cxn modelId="{84A8B0AB-5A2B-4EDF-866E-AC979E9AA8F9}" type="presOf" srcId="{A682D3E6-C2FC-4D99-B516-B8B5F94B7B40}" destId="{D582DB8D-2999-4456-A616-2F40097FF9DE}" srcOrd="0" destOrd="0" presId="urn:microsoft.com/office/officeart/2011/layout/Picture Frame"/>
    <dgm:cxn modelId="{2C6898C3-3789-45D2-AA6E-560E7672EE58}" srcId="{27C55806-0A5F-45BA-B17D-9ECD9521F1BE}" destId="{3E6D50EF-82EB-4925-A8D2-8798459D82C8}" srcOrd="2" destOrd="0" parTransId="{13E5682A-651B-4315-A85D-78C2454B1731}" sibTransId="{F48C294C-1BF7-43B8-9DBA-51EEF2976784}"/>
    <dgm:cxn modelId="{93D7FADB-87B7-4A75-AC66-7F57EE6271D8}" srcId="{27C55806-0A5F-45BA-B17D-9ECD9521F1BE}" destId="{4A61F4E2-2009-4315-ACA2-CC06022DCB76}" srcOrd="1" destOrd="0" parTransId="{4B7FD462-C134-446E-AE6C-05EB3DBA3920}" sibTransId="{AECD2D64-3317-435E-8332-75BCC71D29EE}"/>
    <dgm:cxn modelId="{58871B49-0469-465C-9B20-FAE3CEFD8C95}" type="presParOf" srcId="{F30F34CF-9A66-49DC-8C17-7EFF986E9062}" destId="{03BA74B8-58DD-453C-B6A6-67997FCD3253}" srcOrd="0" destOrd="0" presId="urn:microsoft.com/office/officeart/2011/layout/Picture Frame"/>
    <dgm:cxn modelId="{D91B7986-10C3-4C33-8206-90EA29B0370E}" type="presParOf" srcId="{03BA74B8-58DD-453C-B6A6-67997FCD3253}" destId="{D582DB8D-2999-4456-A616-2F40097FF9DE}" srcOrd="0" destOrd="0" presId="urn:microsoft.com/office/officeart/2011/layout/Picture Frame"/>
    <dgm:cxn modelId="{2C1892C5-8A31-4ED2-BDC3-710C4282FC80}" type="presParOf" srcId="{03BA74B8-58DD-453C-B6A6-67997FCD3253}" destId="{E098C66E-174A-429E-B64B-64FC05AEFBE8}" srcOrd="1" destOrd="0" presId="urn:microsoft.com/office/officeart/2011/layout/Picture Frame"/>
    <dgm:cxn modelId="{A52DCE94-4D4F-4CED-B9C4-09C7F2E43EEC}" type="presParOf" srcId="{03BA74B8-58DD-453C-B6A6-67997FCD3253}" destId="{82355511-6727-4D50-9AD1-CB61EF8ACFB8}" srcOrd="2" destOrd="0" presId="urn:microsoft.com/office/officeart/2011/layout/Picture Frame"/>
    <dgm:cxn modelId="{F199C6B5-704D-4B93-84BA-ABB08E2E9628}" type="presParOf" srcId="{F30F34CF-9A66-49DC-8C17-7EFF986E9062}" destId="{C2A924C7-99EE-4ACA-8F27-4848CE58C83C}" srcOrd="1" destOrd="0" presId="urn:microsoft.com/office/officeart/2011/layout/Picture Frame"/>
    <dgm:cxn modelId="{29DACFEF-223A-4372-A0FF-95322E763547}" type="presParOf" srcId="{F30F34CF-9A66-49DC-8C17-7EFF986E9062}" destId="{1BA48C52-3829-421B-99A9-3B9C74E2A483}" srcOrd="2" destOrd="0" presId="urn:microsoft.com/office/officeart/2011/layout/Picture Frame"/>
    <dgm:cxn modelId="{5968783F-7967-44FD-80DB-E36B07E6E30F}" type="presParOf" srcId="{1BA48C52-3829-421B-99A9-3B9C74E2A483}" destId="{503D9F07-0E26-41E3-8F1B-2F235790D61C}" srcOrd="0" destOrd="0" presId="urn:microsoft.com/office/officeart/2011/layout/Picture Frame"/>
    <dgm:cxn modelId="{93150C4A-B3AA-4203-858C-CC4D9E40C2EF}" type="presParOf" srcId="{1BA48C52-3829-421B-99A9-3B9C74E2A483}" destId="{2B2AFA5B-F3ED-4725-976E-FFC8C0FFAE8C}" srcOrd="1" destOrd="0" presId="urn:microsoft.com/office/officeart/2011/layout/Picture Frame"/>
    <dgm:cxn modelId="{7BA973AB-5E92-4887-A52D-AD11B0DDB6AF}" type="presParOf" srcId="{1BA48C52-3829-421B-99A9-3B9C74E2A483}" destId="{BF38CB39-E50B-4503-B5D5-C2120D8D4636}" srcOrd="2" destOrd="0" presId="urn:microsoft.com/office/officeart/2011/layout/Picture Frame"/>
    <dgm:cxn modelId="{9DFC11F2-07C8-4D16-97E1-627F759DF2B9}" type="presParOf" srcId="{F30F34CF-9A66-49DC-8C17-7EFF986E9062}" destId="{0D92C7E1-69C6-4D8D-9FC4-BACE3FC06AC6}" srcOrd="3" destOrd="0" presId="urn:microsoft.com/office/officeart/2011/layout/Picture Frame"/>
    <dgm:cxn modelId="{83F0B04C-76C6-4209-BD81-896087603087}" type="presParOf" srcId="{F30F34CF-9A66-49DC-8C17-7EFF986E9062}" destId="{DF5D1833-BCAC-40F7-8AF6-FC0D72E19AB6}" srcOrd="4" destOrd="0" presId="urn:microsoft.com/office/officeart/2011/layout/Picture Frame"/>
    <dgm:cxn modelId="{79E87B3A-BE20-43B8-88BF-F14598535537}" type="presParOf" srcId="{DF5D1833-BCAC-40F7-8AF6-FC0D72E19AB6}" destId="{F6F98F6D-B428-439F-BBE5-E6878F178055}" srcOrd="0" destOrd="0" presId="urn:microsoft.com/office/officeart/2011/layout/Picture Frame"/>
    <dgm:cxn modelId="{09AE8533-A4FA-4733-88EC-B5E4DA615F1C}" type="presParOf" srcId="{DF5D1833-BCAC-40F7-8AF6-FC0D72E19AB6}" destId="{95D3AD28-E301-4105-AFEF-E794717E4169}" srcOrd="1" destOrd="0" presId="urn:microsoft.com/office/officeart/2011/layout/Picture Frame"/>
    <dgm:cxn modelId="{FCBE1858-B9C8-4A46-A753-277CA05EADDB}" type="presParOf" srcId="{DF5D1833-BCAC-40F7-8AF6-FC0D72E19AB6}" destId="{67AEBA26-9D27-4531-8663-E9926C3B7086}" srcOrd="2" destOrd="0" presId="urn:microsoft.com/office/officeart/2011/layout/Picture Fram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B766F8-4617-4B93-A3D9-4C4A8ADE897A}" type="doc">
      <dgm:prSet loTypeId="urn:microsoft.com/office/officeart/2005/8/layout/arrow3" loCatId="relationship" qsTypeId="urn:microsoft.com/office/officeart/2005/8/quickstyle/simple1" qsCatId="simple" csTypeId="urn:microsoft.com/office/officeart/2005/8/colors/accent6_2" csCatId="accent6" phldr="1"/>
      <dgm:spPr/>
      <dgm:t>
        <a:bodyPr/>
        <a:lstStyle/>
        <a:p>
          <a:endParaRPr lang="nl-BE"/>
        </a:p>
      </dgm:t>
    </dgm:pt>
    <dgm:pt modelId="{765B22D9-E28D-4343-BD97-3A8D5AE735B0}">
      <dgm:prSet phldrT="[Tekst]"/>
      <dgm:spPr/>
      <dgm:t>
        <a:bodyPr/>
        <a:lstStyle/>
        <a:p>
          <a:r>
            <a:rPr lang="nl-BE" dirty="0"/>
            <a:t>Arme zondaar</a:t>
          </a:r>
        </a:p>
      </dgm:t>
    </dgm:pt>
    <dgm:pt modelId="{502240B0-519F-42ED-BDA0-06A50B0225E8}" type="parTrans" cxnId="{6E481BC6-C5FB-415B-9D56-AFB3402AC07A}">
      <dgm:prSet/>
      <dgm:spPr/>
      <dgm:t>
        <a:bodyPr/>
        <a:lstStyle/>
        <a:p>
          <a:endParaRPr lang="nl-BE"/>
        </a:p>
      </dgm:t>
    </dgm:pt>
    <dgm:pt modelId="{54B801DB-1079-4803-9DEF-79F9E31DF271}" type="sibTrans" cxnId="{6E481BC6-C5FB-415B-9D56-AFB3402AC07A}">
      <dgm:prSet/>
      <dgm:spPr/>
      <dgm:t>
        <a:bodyPr/>
        <a:lstStyle/>
        <a:p>
          <a:endParaRPr lang="nl-BE"/>
        </a:p>
      </dgm:t>
    </dgm:pt>
    <dgm:pt modelId="{DE7EDC72-FF19-46D0-8548-0F687CD5255B}">
      <dgm:prSet phldrT="[Tekst]"/>
      <dgm:spPr/>
      <dgm:t>
        <a:bodyPr/>
        <a:lstStyle/>
        <a:p>
          <a:r>
            <a:rPr lang="nl-BE" dirty="0"/>
            <a:t>Perfectionisme</a:t>
          </a:r>
        </a:p>
      </dgm:t>
    </dgm:pt>
    <dgm:pt modelId="{460AC726-71FF-43E9-84AE-D3AA7184E86D}" type="parTrans" cxnId="{F887DF62-8386-4435-9309-736797590C68}">
      <dgm:prSet/>
      <dgm:spPr/>
      <dgm:t>
        <a:bodyPr/>
        <a:lstStyle/>
        <a:p>
          <a:endParaRPr lang="nl-BE"/>
        </a:p>
      </dgm:t>
    </dgm:pt>
    <dgm:pt modelId="{49DE1215-6008-49A7-97E7-5E3E1EC8AF1B}" type="sibTrans" cxnId="{F887DF62-8386-4435-9309-736797590C68}">
      <dgm:prSet/>
      <dgm:spPr/>
      <dgm:t>
        <a:bodyPr/>
        <a:lstStyle/>
        <a:p>
          <a:endParaRPr lang="nl-BE"/>
        </a:p>
      </dgm:t>
    </dgm:pt>
    <dgm:pt modelId="{43EFE907-A168-4986-B10B-0F0B8A2C9E7C}" type="pres">
      <dgm:prSet presAssocID="{18B766F8-4617-4B93-A3D9-4C4A8ADE897A}" presName="compositeShape" presStyleCnt="0">
        <dgm:presLayoutVars>
          <dgm:chMax val="2"/>
          <dgm:dir/>
          <dgm:resizeHandles val="exact"/>
        </dgm:presLayoutVars>
      </dgm:prSet>
      <dgm:spPr/>
    </dgm:pt>
    <dgm:pt modelId="{AFFCEFE6-365A-4D90-B0E8-9EF8609B67B8}" type="pres">
      <dgm:prSet presAssocID="{18B766F8-4617-4B93-A3D9-4C4A8ADE897A}" presName="divider" presStyleLbl="fgShp" presStyleIdx="0" presStyleCnt="1"/>
      <dgm:spPr/>
    </dgm:pt>
    <dgm:pt modelId="{0969EB57-3E81-4276-8FC9-4396CFDD638D}" type="pres">
      <dgm:prSet presAssocID="{765B22D9-E28D-4343-BD97-3A8D5AE735B0}" presName="downArrow" presStyleLbl="node1" presStyleIdx="0" presStyleCnt="2"/>
      <dgm:spPr/>
    </dgm:pt>
    <dgm:pt modelId="{9F2B57B0-4AAD-4A3F-9C5C-D60CE24A876E}" type="pres">
      <dgm:prSet presAssocID="{765B22D9-E28D-4343-BD97-3A8D5AE735B0}" presName="downArrowText" presStyleLbl="revTx" presStyleIdx="0" presStyleCnt="2">
        <dgm:presLayoutVars>
          <dgm:bulletEnabled val="1"/>
        </dgm:presLayoutVars>
      </dgm:prSet>
      <dgm:spPr/>
    </dgm:pt>
    <dgm:pt modelId="{CC1DDAA7-9B3F-4F4D-BC67-4BF16FFD79B3}" type="pres">
      <dgm:prSet presAssocID="{DE7EDC72-FF19-46D0-8548-0F687CD5255B}" presName="upArrow" presStyleLbl="node1" presStyleIdx="1" presStyleCnt="2"/>
      <dgm:spPr/>
    </dgm:pt>
    <dgm:pt modelId="{2F81733E-2445-4AA1-ADCB-9B3A1A1C7C85}" type="pres">
      <dgm:prSet presAssocID="{DE7EDC72-FF19-46D0-8548-0F687CD5255B}" presName="upArrowText" presStyleLbl="revTx" presStyleIdx="1" presStyleCnt="2">
        <dgm:presLayoutVars>
          <dgm:bulletEnabled val="1"/>
        </dgm:presLayoutVars>
      </dgm:prSet>
      <dgm:spPr/>
    </dgm:pt>
  </dgm:ptLst>
  <dgm:cxnLst>
    <dgm:cxn modelId="{719F7005-806F-426E-82AD-C729D64ACD0F}" type="presOf" srcId="{DE7EDC72-FF19-46D0-8548-0F687CD5255B}" destId="{2F81733E-2445-4AA1-ADCB-9B3A1A1C7C85}" srcOrd="0" destOrd="0" presId="urn:microsoft.com/office/officeart/2005/8/layout/arrow3"/>
    <dgm:cxn modelId="{F5D8610F-66F2-4693-A95B-698F2201E266}" type="presOf" srcId="{18B766F8-4617-4B93-A3D9-4C4A8ADE897A}" destId="{43EFE907-A168-4986-B10B-0F0B8A2C9E7C}" srcOrd="0" destOrd="0" presId="urn:microsoft.com/office/officeart/2005/8/layout/arrow3"/>
    <dgm:cxn modelId="{F887DF62-8386-4435-9309-736797590C68}" srcId="{18B766F8-4617-4B93-A3D9-4C4A8ADE897A}" destId="{DE7EDC72-FF19-46D0-8548-0F687CD5255B}" srcOrd="1" destOrd="0" parTransId="{460AC726-71FF-43E9-84AE-D3AA7184E86D}" sibTransId="{49DE1215-6008-49A7-97E7-5E3E1EC8AF1B}"/>
    <dgm:cxn modelId="{A8E1CCC3-6A7C-4324-9D63-3ECED55CF652}" type="presOf" srcId="{765B22D9-E28D-4343-BD97-3A8D5AE735B0}" destId="{9F2B57B0-4AAD-4A3F-9C5C-D60CE24A876E}" srcOrd="0" destOrd="0" presId="urn:microsoft.com/office/officeart/2005/8/layout/arrow3"/>
    <dgm:cxn modelId="{6E481BC6-C5FB-415B-9D56-AFB3402AC07A}" srcId="{18B766F8-4617-4B93-A3D9-4C4A8ADE897A}" destId="{765B22D9-E28D-4343-BD97-3A8D5AE735B0}" srcOrd="0" destOrd="0" parTransId="{502240B0-519F-42ED-BDA0-06A50B0225E8}" sibTransId="{54B801DB-1079-4803-9DEF-79F9E31DF271}"/>
    <dgm:cxn modelId="{C4B0AEA9-604F-49C4-A942-4D44D39926B8}" type="presParOf" srcId="{43EFE907-A168-4986-B10B-0F0B8A2C9E7C}" destId="{AFFCEFE6-365A-4D90-B0E8-9EF8609B67B8}" srcOrd="0" destOrd="0" presId="urn:microsoft.com/office/officeart/2005/8/layout/arrow3"/>
    <dgm:cxn modelId="{C797F78B-957F-4854-921F-28CB9F578A53}" type="presParOf" srcId="{43EFE907-A168-4986-B10B-0F0B8A2C9E7C}" destId="{0969EB57-3E81-4276-8FC9-4396CFDD638D}" srcOrd="1" destOrd="0" presId="urn:microsoft.com/office/officeart/2005/8/layout/arrow3"/>
    <dgm:cxn modelId="{B3C6C0EC-7EF5-4053-B5B8-7F9B247C64B9}" type="presParOf" srcId="{43EFE907-A168-4986-B10B-0F0B8A2C9E7C}" destId="{9F2B57B0-4AAD-4A3F-9C5C-D60CE24A876E}" srcOrd="2" destOrd="0" presId="urn:microsoft.com/office/officeart/2005/8/layout/arrow3"/>
    <dgm:cxn modelId="{D029A995-7CCA-4C98-A6E2-286B91A303C8}" type="presParOf" srcId="{43EFE907-A168-4986-B10B-0F0B8A2C9E7C}" destId="{CC1DDAA7-9B3F-4F4D-BC67-4BF16FFD79B3}" srcOrd="3" destOrd="0" presId="urn:microsoft.com/office/officeart/2005/8/layout/arrow3"/>
    <dgm:cxn modelId="{76A98E7B-300E-431A-86A6-95F4E238C221}" type="presParOf" srcId="{43EFE907-A168-4986-B10B-0F0B8A2C9E7C}" destId="{2F81733E-2445-4AA1-ADCB-9B3A1A1C7C85}"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EBA26-9D27-4531-8663-E9926C3B7086}">
      <dsp:nvSpPr>
        <dsp:cNvPr id="0" name=""/>
        <dsp:cNvSpPr/>
      </dsp:nvSpPr>
      <dsp:spPr>
        <a:xfrm>
          <a:off x="2903668" y="1935205"/>
          <a:ext cx="2254546" cy="1406652"/>
        </a:xfrm>
        <a:prstGeom prst="rect">
          <a:avLst/>
        </a:prstGeom>
        <a:blipFill rotWithShape="1">
          <a:blip xmlns:r="http://schemas.openxmlformats.org/officeDocument/2006/relationships" r:embed="rId1">
            <a:duotone>
              <a:prstClr val="black"/>
              <a:srgbClr val="CC0000">
                <a:tint val="45000"/>
                <a:satMod val="400000"/>
              </a:srgbClr>
            </a:duotone>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38CB39-E50B-4503-B5D5-C2120D8D4636}">
      <dsp:nvSpPr>
        <dsp:cNvPr id="0" name=""/>
        <dsp:cNvSpPr/>
      </dsp:nvSpPr>
      <dsp:spPr>
        <a:xfrm>
          <a:off x="4295483" y="57023"/>
          <a:ext cx="2254546" cy="1406652"/>
        </a:xfrm>
        <a:prstGeom prst="rect">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355511-6727-4D50-9AD1-CB61EF8ACFB8}">
      <dsp:nvSpPr>
        <dsp:cNvPr id="0" name=""/>
        <dsp:cNvSpPr/>
      </dsp:nvSpPr>
      <dsp:spPr>
        <a:xfrm>
          <a:off x="1511853" y="57023"/>
          <a:ext cx="2254546" cy="1406652"/>
        </a:xfrm>
        <a:prstGeom prst="rect">
          <a:avLst/>
        </a:prstGeom>
        <a:blipFill rotWithShape="1">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82DB8D-2999-4456-A616-2F40097FF9DE}">
      <dsp:nvSpPr>
        <dsp:cNvPr id="0" name=""/>
        <dsp:cNvSpPr/>
      </dsp:nvSpPr>
      <dsp:spPr>
        <a:xfrm>
          <a:off x="1336669" y="1448071"/>
          <a:ext cx="2249930" cy="238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b" anchorCtr="0">
          <a:noAutofit/>
        </a:bodyPr>
        <a:lstStyle/>
        <a:p>
          <a:pPr marL="0" lvl="0" indent="0" algn="l" defTabSz="755650">
            <a:lnSpc>
              <a:spcPct val="90000"/>
            </a:lnSpc>
            <a:spcBef>
              <a:spcPct val="0"/>
            </a:spcBef>
            <a:spcAft>
              <a:spcPct val="35000"/>
            </a:spcAft>
            <a:buNone/>
          </a:pPr>
          <a:r>
            <a:rPr lang="nl-BE" sz="1700" kern="1200" dirty="0"/>
            <a:t>Aanval</a:t>
          </a:r>
        </a:p>
      </dsp:txBody>
      <dsp:txXfrm>
        <a:off x="1336669" y="1448071"/>
        <a:ext cx="2249930" cy="238138"/>
      </dsp:txXfrm>
    </dsp:sp>
    <dsp:sp modelId="{E098C66E-174A-429E-B64B-64FC05AEFBE8}">
      <dsp:nvSpPr>
        <dsp:cNvPr id="0" name=""/>
        <dsp:cNvSpPr/>
      </dsp:nvSpPr>
      <dsp:spPr>
        <a:xfrm>
          <a:off x="1336669" y="244193"/>
          <a:ext cx="2253817" cy="1448039"/>
        </a:xfrm>
        <a:prstGeom prst="rect">
          <a:avLst/>
        </a:pr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3D9F07-0E26-41E3-8F1B-2F235790D61C}">
      <dsp:nvSpPr>
        <dsp:cNvPr id="0" name=""/>
        <dsp:cNvSpPr/>
      </dsp:nvSpPr>
      <dsp:spPr>
        <a:xfrm>
          <a:off x="4120300" y="1448071"/>
          <a:ext cx="2249930" cy="238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b" anchorCtr="0">
          <a:noAutofit/>
        </a:bodyPr>
        <a:lstStyle/>
        <a:p>
          <a:pPr marL="0" lvl="0" indent="0" algn="l" defTabSz="755650">
            <a:lnSpc>
              <a:spcPct val="90000"/>
            </a:lnSpc>
            <a:spcBef>
              <a:spcPct val="0"/>
            </a:spcBef>
            <a:spcAft>
              <a:spcPct val="35000"/>
            </a:spcAft>
            <a:buNone/>
          </a:pPr>
          <a:r>
            <a:rPr lang="nl-BE" sz="1700" kern="1200" dirty="0"/>
            <a:t>Belast</a:t>
          </a:r>
        </a:p>
      </dsp:txBody>
      <dsp:txXfrm>
        <a:off x="4120300" y="1448071"/>
        <a:ext cx="2249930" cy="238138"/>
      </dsp:txXfrm>
    </dsp:sp>
    <dsp:sp modelId="{2B2AFA5B-F3ED-4725-976E-FFC8C0FFAE8C}">
      <dsp:nvSpPr>
        <dsp:cNvPr id="0" name=""/>
        <dsp:cNvSpPr/>
      </dsp:nvSpPr>
      <dsp:spPr>
        <a:xfrm>
          <a:off x="4120300" y="244193"/>
          <a:ext cx="2253817" cy="1448039"/>
        </a:xfrm>
        <a:prstGeom prst="rect">
          <a:avLst/>
        </a:pr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F98F6D-B428-439F-BBE5-E6878F178055}">
      <dsp:nvSpPr>
        <dsp:cNvPr id="0" name=""/>
        <dsp:cNvSpPr/>
      </dsp:nvSpPr>
      <dsp:spPr>
        <a:xfrm>
          <a:off x="2728484" y="3326252"/>
          <a:ext cx="2249930" cy="238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0" rIns="64770" bIns="0" numCol="1" spcCol="1270" anchor="b" anchorCtr="0">
          <a:noAutofit/>
        </a:bodyPr>
        <a:lstStyle/>
        <a:p>
          <a:pPr marL="0" lvl="0" indent="0" algn="l" defTabSz="755650">
            <a:lnSpc>
              <a:spcPct val="90000"/>
            </a:lnSpc>
            <a:spcBef>
              <a:spcPct val="0"/>
            </a:spcBef>
            <a:spcAft>
              <a:spcPct val="35000"/>
            </a:spcAft>
            <a:buNone/>
          </a:pPr>
          <a:r>
            <a:rPr lang="nl-BE" sz="1700" kern="1200" dirty="0"/>
            <a:t>Bezetten</a:t>
          </a:r>
        </a:p>
      </dsp:txBody>
      <dsp:txXfrm>
        <a:off x="2728484" y="3326252"/>
        <a:ext cx="2249930" cy="238138"/>
      </dsp:txXfrm>
    </dsp:sp>
    <dsp:sp modelId="{95D3AD28-E301-4105-AFEF-E794717E4169}">
      <dsp:nvSpPr>
        <dsp:cNvPr id="0" name=""/>
        <dsp:cNvSpPr/>
      </dsp:nvSpPr>
      <dsp:spPr>
        <a:xfrm>
          <a:off x="2728484" y="2122374"/>
          <a:ext cx="2253817" cy="1448039"/>
        </a:xfrm>
        <a:prstGeom prst="rect">
          <a:avLst/>
        </a:pr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FCEFE6-365A-4D90-B0E8-9EF8609B67B8}">
      <dsp:nvSpPr>
        <dsp:cNvPr id="0" name=""/>
        <dsp:cNvSpPr/>
      </dsp:nvSpPr>
      <dsp:spPr>
        <a:xfrm rot="21300000">
          <a:off x="25254" y="1922286"/>
          <a:ext cx="8179091" cy="936629"/>
        </a:xfrm>
        <a:prstGeom prst="mathMinus">
          <a:avLst/>
        </a:prstGeom>
        <a:solidFill>
          <a:schemeClr val="accent6">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69EB57-3E81-4276-8FC9-4396CFDD638D}">
      <dsp:nvSpPr>
        <dsp:cNvPr id="0" name=""/>
        <dsp:cNvSpPr/>
      </dsp:nvSpPr>
      <dsp:spPr>
        <a:xfrm>
          <a:off x="987552" y="239060"/>
          <a:ext cx="2468880" cy="1912481"/>
        </a:xfrm>
        <a:prstGeom prst="downArrow">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2B57B0-4AAD-4A3F-9C5C-D60CE24A876E}">
      <dsp:nvSpPr>
        <dsp:cNvPr id="0" name=""/>
        <dsp:cNvSpPr/>
      </dsp:nvSpPr>
      <dsp:spPr>
        <a:xfrm>
          <a:off x="4361687" y="0"/>
          <a:ext cx="2633472" cy="2008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nl-BE" sz="2800" kern="1200" dirty="0"/>
            <a:t>Arme zondaar</a:t>
          </a:r>
        </a:p>
      </dsp:txBody>
      <dsp:txXfrm>
        <a:off x="4361687" y="0"/>
        <a:ext cx="2633472" cy="2008105"/>
      </dsp:txXfrm>
    </dsp:sp>
    <dsp:sp modelId="{CC1DDAA7-9B3F-4F4D-BC67-4BF16FFD79B3}">
      <dsp:nvSpPr>
        <dsp:cNvPr id="0" name=""/>
        <dsp:cNvSpPr/>
      </dsp:nvSpPr>
      <dsp:spPr>
        <a:xfrm>
          <a:off x="4773168" y="2629661"/>
          <a:ext cx="2468880" cy="1912481"/>
        </a:xfrm>
        <a:prstGeom prst="upArrow">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81733E-2445-4AA1-ADCB-9B3A1A1C7C85}">
      <dsp:nvSpPr>
        <dsp:cNvPr id="0" name=""/>
        <dsp:cNvSpPr/>
      </dsp:nvSpPr>
      <dsp:spPr>
        <a:xfrm>
          <a:off x="1234440" y="2773097"/>
          <a:ext cx="2633472" cy="2008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nl-BE" sz="2800" kern="1200" dirty="0"/>
            <a:t>Perfectionisme</a:t>
          </a:r>
        </a:p>
      </dsp:txBody>
      <dsp:txXfrm>
        <a:off x="1234440" y="2773097"/>
        <a:ext cx="2633472" cy="2008105"/>
      </dsp:txXfrm>
    </dsp:sp>
  </dsp:spTree>
</dsp:drawing>
</file>

<file path=ppt/diagrams/layout1.xml><?xml version="1.0" encoding="utf-8"?>
<dgm:layoutDef xmlns:dgm="http://schemas.openxmlformats.org/drawingml/2006/diagram" xmlns:a="http://schemas.openxmlformats.org/drawingml/2006/main" uniqueId="urn:microsoft.com/office/officeart/2011/layout/Picture Frame">
  <dgm:title val="Afbeeldingsframe"/>
  <dgm:desc val="Gebruik dit om afbeeldingen met bijbehorende tekst op niveau 1 weer te geven, allebei weergegeven in een verschoven frame. Werkt het best met uitsluitend tekst op niveau 1."/>
  <dgm:catLst>
    <dgm:cat type="picture" pri="6500"/>
    <dgm:cat type="officeonline" pri="100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varLst>
    <dgm:choose name="Name1">
      <dgm:if name="Name2" func="var" arg="dir" op="equ" val="norm">
        <dgm:alg type="snake">
          <dgm:param type="off" val="ctr"/>
        </dgm:alg>
      </dgm:if>
      <dgm:else name="Name3">
        <dgm:alg type="snake">
          <dgm:param type="grDir" val="tR"/>
          <dgm:param type="off" val="c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4927"/>
        </dgm:alg>
        <dgm:shape xmlns:r="http://schemas.openxmlformats.org/officeDocument/2006/relationships" r:blip="">
          <dgm:adjLst/>
        </dgm:shape>
        <dgm:choose name="Name4">
          <dgm:if name="Name5" func="var" arg="dir" op="equ" val="norm">
            <dgm:constrLst>
              <dgm:constr type="l" for="ch" forName="ParentText" refType="w" fact="0"/>
              <dgm:constr type="t" for="ch" forName="ParentText" refType="h" fact="0.85"/>
              <dgm:constr type="w" for="ch" forName="ParentText" refType="w" fact="0.926"/>
              <dgm:constr type="h" for="ch" forName="ParentText" refType="h" fact="0.1463"/>
              <dgm:constr type="l" for="ch" forName="Accent1" refType="w" fact="0"/>
              <dgm:constr type="t" for="ch" forName="Accent1" refType="h" fact="0.1104"/>
              <dgm:constr type="w" for="ch" forName="Accent1" refType="w" fact="0.9276"/>
              <dgm:constr type="h" for="ch" forName="Accent1" refType="h" fact="0.8896"/>
              <dgm:constr type="l" for="ch" forName="Image" refType="w" fact="0.0721"/>
              <dgm:constr type="t" for="ch" forName="Image" refType="h" fact="0"/>
              <dgm:constr type="w" for="ch" forName="Image" refType="w" fact="0.9279"/>
              <dgm:constr type="h" for="ch" forName="Image" refType="h" fact="0.855"/>
            </dgm:constrLst>
          </dgm:if>
          <dgm:else name="Name6">
            <dgm:constrLst>
              <dgm:constr type="l" for="ch" forName="ParentText" refType="w" fact="0.0837"/>
              <dgm:constr type="t" for="ch" forName="ParentText" refType="h" fact="0.84"/>
              <dgm:constr type="w" for="ch" forName="ParentText" refType="w" fact="0.9163"/>
              <dgm:constr type="h" for="ch" forName="ParentText" refType="h" fact="0.1463"/>
              <dgm:constr type="l" for="ch" forName="Accent1" refType="w" fact="0.0724"/>
              <dgm:constr type="t" for="ch" forName="Accent1" refType="h" fact="0.1104"/>
              <dgm:constr type="w" for="ch" forName="Accent1" refType="w" fact="0.9276"/>
              <dgm:constr type="h" for="ch" forName="Accent1" refType="h" fact="0.8896"/>
              <dgm:constr type="l" for="ch" forName="Image" refType="w" fact="0"/>
              <dgm:constr type="t" for="ch" forName="Image" refType="h" fact="0"/>
              <dgm:constr type="w" for="ch" forName="Image" refType="w" fact="0.9279"/>
              <dgm:constr type="h" for="ch" forName="Image" refType="h" fact="0.855"/>
            </dgm:constrLst>
          </dgm:else>
        </dgm:choose>
        <dgm:layoutNode name="ParentText" styleLbl="revTx">
          <dgm:varLst>
            <dgm:chMax val="0"/>
            <dgm:chPref val="0"/>
            <dgm:bulletEnabled val="1"/>
          </dgm:varLst>
          <dgm:alg type="tx">
            <dgm:param type="parTxLTRAlign" val="l"/>
            <dgm:param type="parTxRTL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
            <dgm:constr type="bMarg" refType="primFontSz" fact="0"/>
          </dgm:constrLst>
          <dgm:ruleLst>
            <dgm:rule type="primFontSz" val="5" fact="NaN" max="NaN"/>
          </dgm:ruleLst>
        </dgm:layoutNode>
        <dgm:layoutNode name="Accent1" styleLbl="parChTrans1D1">
          <dgm:alg type="sp"/>
          <dgm:shape xmlns:r="http://schemas.openxmlformats.org/officeDocument/2006/relationships" type="rect" r:blip="" zOrderOff="10">
            <dgm:adjLst/>
          </dgm:shape>
          <dgm:presOf/>
        </dgm:layoutNode>
        <dgm:layoutNode name="Image" styleLbl="alignImgPlace1">
          <dgm:alg type="sp"/>
          <dgm:shape xmlns:r="http://schemas.openxmlformats.org/officeDocument/2006/relationships" type="rect" r:blip="" zOrderOff="-15"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397038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709855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469396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22359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329064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689954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525053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30460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45281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08707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07852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253006257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775595" y="607220"/>
            <a:ext cx="3738610" cy="2630900"/>
          </a:xfrm>
          <a:noFill/>
        </p:spPr>
        <p:txBody>
          <a:bodyPr>
            <a:normAutofit/>
          </a:bodyPr>
          <a:lstStyle/>
          <a:p>
            <a:pPr algn="l"/>
            <a:r>
              <a:rPr lang="nl-BE" sz="4100" dirty="0"/>
              <a:t>Heiliging</a:t>
            </a:r>
          </a:p>
        </p:txBody>
      </p:sp>
      <p:sp>
        <p:nvSpPr>
          <p:cNvPr id="3" name="Ondertitel 2"/>
          <p:cNvSpPr>
            <a:spLocks noGrp="1"/>
          </p:cNvSpPr>
          <p:nvPr>
            <p:ph type="subTitle" idx="1"/>
          </p:nvPr>
        </p:nvSpPr>
        <p:spPr>
          <a:xfrm>
            <a:off x="4775595" y="3393370"/>
            <a:ext cx="3738610" cy="1714408"/>
          </a:xfrm>
          <a:noFill/>
        </p:spPr>
        <p:txBody>
          <a:bodyPr>
            <a:normAutofit/>
          </a:bodyPr>
          <a:lstStyle/>
          <a:p>
            <a:pPr algn="l"/>
            <a:r>
              <a:rPr lang="nl-BE" dirty="0"/>
              <a:t>dr. Raymond R. Hausoul</a:t>
            </a:r>
          </a:p>
        </p:txBody>
      </p:sp>
      <p:pic>
        <p:nvPicPr>
          <p:cNvPr id="4" name="Picture 2" descr="Afbeelding met overdekt, persoon, zwart-wit&#10;&#10;Door AI gegenereerde inhoud is mogelijk onjuist."/>
          <p:cNvPicPr>
            <a:picLocks noChangeAspect="1" noChangeArrowheads="1"/>
          </p:cNvPicPr>
          <p:nvPr/>
        </p:nvPicPr>
        <p:blipFill rotWithShape="1">
          <a:blip r:embed="rId2">
            <a:extLst>
              <a:ext uri="{28A0092B-C50C-407E-A947-70E740481C1C}">
                <a14:useLocalDpi xmlns:a14="http://schemas.microsoft.com/office/drawing/2010/main" val="0"/>
              </a:ext>
            </a:extLst>
          </a:blip>
          <a:srcRect l="35488" r="9344" b="2"/>
          <a:stretch>
            <a:fillRect/>
          </a:stretch>
        </p:blipFill>
        <p:spPr bwMode="auto">
          <a:xfrm>
            <a:off x="20" y="10"/>
            <a:ext cx="450411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Augustijns heiligheidsmodel</a:t>
            </a:r>
          </a:p>
        </p:txBody>
      </p:sp>
      <p:sp>
        <p:nvSpPr>
          <p:cNvPr id="3" name="Tijdelijke aanduiding voor inhoud 2"/>
          <p:cNvSpPr>
            <a:spLocks noGrp="1"/>
          </p:cNvSpPr>
          <p:nvPr>
            <p:ph idx="1"/>
          </p:nvPr>
        </p:nvSpPr>
        <p:spPr/>
        <p:txBody>
          <a:bodyPr>
            <a:normAutofit/>
          </a:bodyPr>
          <a:lstStyle/>
          <a:p>
            <a:pPr marL="109728" indent="0">
              <a:buNone/>
            </a:pPr>
            <a:r>
              <a:rPr lang="nl-BE" sz="1400" b="1" dirty="0"/>
              <a:t>Personen: </a:t>
            </a:r>
            <a:r>
              <a:rPr lang="nl-BE" sz="1400" dirty="0"/>
              <a:t>John Walvoord (1910–2002)</a:t>
            </a:r>
          </a:p>
          <a:p>
            <a:pPr marL="109728" indent="0">
              <a:buNone/>
            </a:pPr>
            <a:r>
              <a:rPr lang="nl-BE" sz="1400" b="1" dirty="0"/>
              <a:t>Omschrijving:</a:t>
            </a:r>
            <a:r>
              <a:rPr lang="nl-BE" sz="1400" dirty="0"/>
              <a:t> Bij bekering, volledig wedergeboren en ‘nieuwe schepping’ in Christus. Als christen kun je kiezen om niet te zondigen. Christus in je is sterker dan de zonde. Sommige kiezen daar niet voor en strijden niet (vleselijke wandel). Anderen geven zich over aan Christus en strijden tegen de zonden door Gods Geest dat gebeurt met vallen en opstaan (Rm8).</a:t>
            </a:r>
          </a:p>
          <a:p>
            <a:pPr marL="109728" indent="0">
              <a:buNone/>
            </a:pPr>
            <a:r>
              <a:rPr lang="nl-BE" sz="1400" b="1" dirty="0"/>
              <a:t>Accenten:</a:t>
            </a:r>
            <a:r>
              <a:rPr lang="nl-BE" sz="1400" dirty="0"/>
              <a:t> Bent volmaakt, verantwoordelijkheid, vlees </a:t>
            </a:r>
            <a:r>
              <a:rPr lang="nl-BE" sz="1400" dirty="0" err="1"/>
              <a:t>vs</a:t>
            </a:r>
            <a:r>
              <a:rPr lang="nl-BE" sz="1400" dirty="0"/>
              <a:t> Geest.</a:t>
            </a:r>
          </a:p>
        </p:txBody>
      </p:sp>
      <p:cxnSp>
        <p:nvCxnSpPr>
          <p:cNvPr id="5" name="Rechte verbindingslijn 4"/>
          <p:cNvCxnSpPr/>
          <p:nvPr/>
        </p:nvCxnSpPr>
        <p:spPr>
          <a:xfrm>
            <a:off x="107504" y="5593804"/>
            <a:ext cx="8856984" cy="0"/>
          </a:xfrm>
          <a:prstGeom prst="line">
            <a:avLst/>
          </a:prstGeom>
          <a:ln w="44450"/>
        </p:spPr>
        <p:style>
          <a:lnRef idx="1">
            <a:schemeClr val="accent1"/>
          </a:lnRef>
          <a:fillRef idx="0">
            <a:schemeClr val="accent1"/>
          </a:fillRef>
          <a:effectRef idx="0">
            <a:schemeClr val="accent1"/>
          </a:effectRef>
          <a:fontRef idx="minor">
            <a:schemeClr val="tx1"/>
          </a:fontRef>
        </p:style>
      </p:cxnSp>
      <p:cxnSp>
        <p:nvCxnSpPr>
          <p:cNvPr id="6" name="Rechte verbindingslijn met pijl 5"/>
          <p:cNvCxnSpPr/>
          <p:nvPr/>
        </p:nvCxnSpPr>
        <p:spPr>
          <a:xfrm>
            <a:off x="251520"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a:off x="8820472"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8" name="Vrije vorm 7"/>
          <p:cNvSpPr/>
          <p:nvPr/>
        </p:nvSpPr>
        <p:spPr>
          <a:xfrm>
            <a:off x="265723" y="4040554"/>
            <a:ext cx="8550031" cy="402225"/>
          </a:xfrm>
          <a:custGeom>
            <a:avLst/>
            <a:gdLst>
              <a:gd name="connsiteX0" fmla="*/ 0 w 8550031"/>
              <a:gd name="connsiteY0" fmla="*/ 70338 h 402225"/>
              <a:gd name="connsiteX1" fmla="*/ 39077 w 8550031"/>
              <a:gd name="connsiteY1" fmla="*/ 46892 h 402225"/>
              <a:gd name="connsiteX2" fmla="*/ 62523 w 8550031"/>
              <a:gd name="connsiteY2" fmla="*/ 31261 h 402225"/>
              <a:gd name="connsiteX3" fmla="*/ 93785 w 8550031"/>
              <a:gd name="connsiteY3" fmla="*/ 23446 h 402225"/>
              <a:gd name="connsiteX4" fmla="*/ 117231 w 8550031"/>
              <a:gd name="connsiteY4" fmla="*/ 15631 h 402225"/>
              <a:gd name="connsiteX5" fmla="*/ 187569 w 8550031"/>
              <a:gd name="connsiteY5" fmla="*/ 0 h 402225"/>
              <a:gd name="connsiteX6" fmla="*/ 812800 w 8550031"/>
              <a:gd name="connsiteY6" fmla="*/ 7815 h 402225"/>
              <a:gd name="connsiteX7" fmla="*/ 1039446 w 8550031"/>
              <a:gd name="connsiteY7" fmla="*/ 23446 h 402225"/>
              <a:gd name="connsiteX8" fmla="*/ 1094154 w 8550031"/>
              <a:gd name="connsiteY8" fmla="*/ 39077 h 402225"/>
              <a:gd name="connsiteX9" fmla="*/ 1180123 w 8550031"/>
              <a:gd name="connsiteY9" fmla="*/ 46892 h 402225"/>
              <a:gd name="connsiteX10" fmla="*/ 1203569 w 8550031"/>
              <a:gd name="connsiteY10" fmla="*/ 62523 h 402225"/>
              <a:gd name="connsiteX11" fmla="*/ 1227015 w 8550031"/>
              <a:gd name="connsiteY11" fmla="*/ 70338 h 402225"/>
              <a:gd name="connsiteX12" fmla="*/ 1297354 w 8550031"/>
              <a:gd name="connsiteY12" fmla="*/ 93784 h 402225"/>
              <a:gd name="connsiteX13" fmla="*/ 1344246 w 8550031"/>
              <a:gd name="connsiteY13" fmla="*/ 109415 h 402225"/>
              <a:gd name="connsiteX14" fmla="*/ 1398954 w 8550031"/>
              <a:gd name="connsiteY14" fmla="*/ 140677 h 402225"/>
              <a:gd name="connsiteX15" fmla="*/ 1422400 w 8550031"/>
              <a:gd name="connsiteY15" fmla="*/ 156308 h 402225"/>
              <a:gd name="connsiteX16" fmla="*/ 1492739 w 8550031"/>
              <a:gd name="connsiteY16" fmla="*/ 234461 h 402225"/>
              <a:gd name="connsiteX17" fmla="*/ 1524000 w 8550031"/>
              <a:gd name="connsiteY17" fmla="*/ 250092 h 402225"/>
              <a:gd name="connsiteX18" fmla="*/ 1570892 w 8550031"/>
              <a:gd name="connsiteY18" fmla="*/ 281354 h 402225"/>
              <a:gd name="connsiteX19" fmla="*/ 1633415 w 8550031"/>
              <a:gd name="connsiteY19" fmla="*/ 320431 h 402225"/>
              <a:gd name="connsiteX20" fmla="*/ 1695939 w 8550031"/>
              <a:gd name="connsiteY20" fmla="*/ 343877 h 402225"/>
              <a:gd name="connsiteX21" fmla="*/ 1719385 w 8550031"/>
              <a:gd name="connsiteY21" fmla="*/ 359508 h 402225"/>
              <a:gd name="connsiteX22" fmla="*/ 1742831 w 8550031"/>
              <a:gd name="connsiteY22" fmla="*/ 367323 h 402225"/>
              <a:gd name="connsiteX23" fmla="*/ 1813169 w 8550031"/>
              <a:gd name="connsiteY23" fmla="*/ 382954 h 402225"/>
              <a:gd name="connsiteX24" fmla="*/ 1836615 w 8550031"/>
              <a:gd name="connsiteY24" fmla="*/ 398584 h 402225"/>
              <a:gd name="connsiteX25" fmla="*/ 2141415 w 8550031"/>
              <a:gd name="connsiteY25" fmla="*/ 382954 h 402225"/>
              <a:gd name="connsiteX26" fmla="*/ 2180492 w 8550031"/>
              <a:gd name="connsiteY26" fmla="*/ 367323 h 402225"/>
              <a:gd name="connsiteX27" fmla="*/ 2227385 w 8550031"/>
              <a:gd name="connsiteY27" fmla="*/ 336061 h 402225"/>
              <a:gd name="connsiteX28" fmla="*/ 2274277 w 8550031"/>
              <a:gd name="connsiteY28" fmla="*/ 312615 h 402225"/>
              <a:gd name="connsiteX29" fmla="*/ 2328985 w 8550031"/>
              <a:gd name="connsiteY29" fmla="*/ 281354 h 402225"/>
              <a:gd name="connsiteX30" fmla="*/ 2360246 w 8550031"/>
              <a:gd name="connsiteY30" fmla="*/ 273538 h 402225"/>
              <a:gd name="connsiteX31" fmla="*/ 2407139 w 8550031"/>
              <a:gd name="connsiteY31" fmla="*/ 234461 h 402225"/>
              <a:gd name="connsiteX32" fmla="*/ 2446215 w 8550031"/>
              <a:gd name="connsiteY32" fmla="*/ 226646 h 402225"/>
              <a:gd name="connsiteX33" fmla="*/ 2469662 w 8550031"/>
              <a:gd name="connsiteY33" fmla="*/ 211015 h 402225"/>
              <a:gd name="connsiteX34" fmla="*/ 2508739 w 8550031"/>
              <a:gd name="connsiteY34" fmla="*/ 203200 h 402225"/>
              <a:gd name="connsiteX35" fmla="*/ 2571262 w 8550031"/>
              <a:gd name="connsiteY35" fmla="*/ 171938 h 402225"/>
              <a:gd name="connsiteX36" fmla="*/ 2594708 w 8550031"/>
              <a:gd name="connsiteY36" fmla="*/ 156308 h 402225"/>
              <a:gd name="connsiteX37" fmla="*/ 2751015 w 8550031"/>
              <a:gd name="connsiteY37" fmla="*/ 140677 h 402225"/>
              <a:gd name="connsiteX38" fmla="*/ 3024554 w 8550031"/>
              <a:gd name="connsiteY38" fmla="*/ 148492 h 402225"/>
              <a:gd name="connsiteX39" fmla="*/ 3063631 w 8550031"/>
              <a:gd name="connsiteY39" fmla="*/ 171938 h 402225"/>
              <a:gd name="connsiteX40" fmla="*/ 3102708 w 8550031"/>
              <a:gd name="connsiteY40" fmla="*/ 179754 h 402225"/>
              <a:gd name="connsiteX41" fmla="*/ 3141785 w 8550031"/>
              <a:gd name="connsiteY41" fmla="*/ 203200 h 402225"/>
              <a:gd name="connsiteX42" fmla="*/ 3165231 w 8550031"/>
              <a:gd name="connsiteY42" fmla="*/ 218831 h 402225"/>
              <a:gd name="connsiteX43" fmla="*/ 3219939 w 8550031"/>
              <a:gd name="connsiteY43" fmla="*/ 234461 h 402225"/>
              <a:gd name="connsiteX44" fmla="*/ 3290277 w 8550031"/>
              <a:gd name="connsiteY44" fmla="*/ 273538 h 402225"/>
              <a:gd name="connsiteX45" fmla="*/ 3305908 w 8550031"/>
              <a:gd name="connsiteY45" fmla="*/ 296984 h 402225"/>
              <a:gd name="connsiteX46" fmla="*/ 3352800 w 8550031"/>
              <a:gd name="connsiteY46" fmla="*/ 312615 h 402225"/>
              <a:gd name="connsiteX47" fmla="*/ 3415323 w 8550031"/>
              <a:gd name="connsiteY47" fmla="*/ 343877 h 402225"/>
              <a:gd name="connsiteX48" fmla="*/ 3563815 w 8550031"/>
              <a:gd name="connsiteY48" fmla="*/ 336061 h 402225"/>
              <a:gd name="connsiteX49" fmla="*/ 3610708 w 8550031"/>
              <a:gd name="connsiteY49" fmla="*/ 296984 h 402225"/>
              <a:gd name="connsiteX50" fmla="*/ 3634154 w 8550031"/>
              <a:gd name="connsiteY50" fmla="*/ 273538 h 402225"/>
              <a:gd name="connsiteX51" fmla="*/ 3657600 w 8550031"/>
              <a:gd name="connsiteY51" fmla="*/ 257908 h 402225"/>
              <a:gd name="connsiteX52" fmla="*/ 3743569 w 8550031"/>
              <a:gd name="connsiteY52" fmla="*/ 242277 h 402225"/>
              <a:gd name="connsiteX53" fmla="*/ 3774831 w 8550031"/>
              <a:gd name="connsiteY53" fmla="*/ 218831 h 402225"/>
              <a:gd name="connsiteX54" fmla="*/ 3806092 w 8550031"/>
              <a:gd name="connsiteY54" fmla="*/ 211015 h 402225"/>
              <a:gd name="connsiteX55" fmla="*/ 4071815 w 8550031"/>
              <a:gd name="connsiteY55" fmla="*/ 226646 h 402225"/>
              <a:gd name="connsiteX56" fmla="*/ 4118708 w 8550031"/>
              <a:gd name="connsiteY56" fmla="*/ 257908 h 402225"/>
              <a:gd name="connsiteX57" fmla="*/ 4142154 w 8550031"/>
              <a:gd name="connsiteY57" fmla="*/ 265723 h 402225"/>
              <a:gd name="connsiteX58" fmla="*/ 4181231 w 8550031"/>
              <a:gd name="connsiteY58" fmla="*/ 281354 h 402225"/>
              <a:gd name="connsiteX59" fmla="*/ 4212492 w 8550031"/>
              <a:gd name="connsiteY59" fmla="*/ 304800 h 402225"/>
              <a:gd name="connsiteX60" fmla="*/ 4275015 w 8550031"/>
              <a:gd name="connsiteY60" fmla="*/ 320431 h 402225"/>
              <a:gd name="connsiteX61" fmla="*/ 4298462 w 8550031"/>
              <a:gd name="connsiteY61" fmla="*/ 328246 h 402225"/>
              <a:gd name="connsiteX62" fmla="*/ 4329723 w 8550031"/>
              <a:gd name="connsiteY62" fmla="*/ 351692 h 402225"/>
              <a:gd name="connsiteX63" fmla="*/ 4454769 w 8550031"/>
              <a:gd name="connsiteY63" fmla="*/ 336061 h 402225"/>
              <a:gd name="connsiteX64" fmla="*/ 4470400 w 8550031"/>
              <a:gd name="connsiteY64" fmla="*/ 312615 h 402225"/>
              <a:gd name="connsiteX65" fmla="*/ 4517292 w 8550031"/>
              <a:gd name="connsiteY65" fmla="*/ 281354 h 402225"/>
              <a:gd name="connsiteX66" fmla="*/ 4650154 w 8550031"/>
              <a:gd name="connsiteY66" fmla="*/ 265723 h 402225"/>
              <a:gd name="connsiteX67" fmla="*/ 4712677 w 8550031"/>
              <a:gd name="connsiteY67" fmla="*/ 273538 h 402225"/>
              <a:gd name="connsiteX68" fmla="*/ 4743939 w 8550031"/>
              <a:gd name="connsiteY68" fmla="*/ 296984 h 402225"/>
              <a:gd name="connsiteX69" fmla="*/ 4790831 w 8550031"/>
              <a:gd name="connsiteY69" fmla="*/ 304800 h 402225"/>
              <a:gd name="connsiteX70" fmla="*/ 4822092 w 8550031"/>
              <a:gd name="connsiteY70" fmla="*/ 328246 h 402225"/>
              <a:gd name="connsiteX71" fmla="*/ 4845539 w 8550031"/>
              <a:gd name="connsiteY71" fmla="*/ 336061 h 402225"/>
              <a:gd name="connsiteX72" fmla="*/ 4939323 w 8550031"/>
              <a:gd name="connsiteY72" fmla="*/ 367323 h 402225"/>
              <a:gd name="connsiteX73" fmla="*/ 4986215 w 8550031"/>
              <a:gd name="connsiteY73" fmla="*/ 351692 h 402225"/>
              <a:gd name="connsiteX74" fmla="*/ 5048739 w 8550031"/>
              <a:gd name="connsiteY74" fmla="*/ 336061 h 402225"/>
              <a:gd name="connsiteX75" fmla="*/ 5072185 w 8550031"/>
              <a:gd name="connsiteY75" fmla="*/ 273538 h 402225"/>
              <a:gd name="connsiteX76" fmla="*/ 5111262 w 8550031"/>
              <a:gd name="connsiteY76" fmla="*/ 242277 h 402225"/>
              <a:gd name="connsiteX77" fmla="*/ 5119077 w 8550031"/>
              <a:gd name="connsiteY77" fmla="*/ 218831 h 402225"/>
              <a:gd name="connsiteX78" fmla="*/ 5142523 w 8550031"/>
              <a:gd name="connsiteY78" fmla="*/ 211015 h 402225"/>
              <a:gd name="connsiteX79" fmla="*/ 5165969 w 8550031"/>
              <a:gd name="connsiteY79" fmla="*/ 195384 h 402225"/>
              <a:gd name="connsiteX80" fmla="*/ 5228492 w 8550031"/>
              <a:gd name="connsiteY80" fmla="*/ 148492 h 402225"/>
              <a:gd name="connsiteX81" fmla="*/ 5251939 w 8550031"/>
              <a:gd name="connsiteY81" fmla="*/ 140677 h 402225"/>
              <a:gd name="connsiteX82" fmla="*/ 5838092 w 8550031"/>
              <a:gd name="connsiteY82" fmla="*/ 156308 h 402225"/>
              <a:gd name="connsiteX83" fmla="*/ 5884985 w 8550031"/>
              <a:gd name="connsiteY83" fmla="*/ 171938 h 402225"/>
              <a:gd name="connsiteX84" fmla="*/ 5924062 w 8550031"/>
              <a:gd name="connsiteY84" fmla="*/ 179754 h 402225"/>
              <a:gd name="connsiteX85" fmla="*/ 5978769 w 8550031"/>
              <a:gd name="connsiteY85" fmla="*/ 203200 h 402225"/>
              <a:gd name="connsiteX86" fmla="*/ 6017846 w 8550031"/>
              <a:gd name="connsiteY86" fmla="*/ 218831 h 402225"/>
              <a:gd name="connsiteX87" fmla="*/ 6119446 w 8550031"/>
              <a:gd name="connsiteY87" fmla="*/ 234461 h 402225"/>
              <a:gd name="connsiteX88" fmla="*/ 6181969 w 8550031"/>
              <a:gd name="connsiteY88" fmla="*/ 257908 h 402225"/>
              <a:gd name="connsiteX89" fmla="*/ 6221046 w 8550031"/>
              <a:gd name="connsiteY89" fmla="*/ 273538 h 402225"/>
              <a:gd name="connsiteX90" fmla="*/ 6369539 w 8550031"/>
              <a:gd name="connsiteY90" fmla="*/ 281354 h 402225"/>
              <a:gd name="connsiteX91" fmla="*/ 6486769 w 8550031"/>
              <a:gd name="connsiteY91" fmla="*/ 273538 h 402225"/>
              <a:gd name="connsiteX92" fmla="*/ 6518031 w 8550031"/>
              <a:gd name="connsiteY92" fmla="*/ 265723 h 402225"/>
              <a:gd name="connsiteX93" fmla="*/ 6564923 w 8550031"/>
              <a:gd name="connsiteY93" fmla="*/ 234461 h 402225"/>
              <a:gd name="connsiteX94" fmla="*/ 6588369 w 8550031"/>
              <a:gd name="connsiteY94" fmla="*/ 218831 h 402225"/>
              <a:gd name="connsiteX95" fmla="*/ 6635262 w 8550031"/>
              <a:gd name="connsiteY95" fmla="*/ 203200 h 402225"/>
              <a:gd name="connsiteX96" fmla="*/ 6658708 w 8550031"/>
              <a:gd name="connsiteY96" fmla="*/ 187569 h 402225"/>
              <a:gd name="connsiteX97" fmla="*/ 6744677 w 8550031"/>
              <a:gd name="connsiteY97" fmla="*/ 179754 h 402225"/>
              <a:gd name="connsiteX98" fmla="*/ 6807200 w 8550031"/>
              <a:gd name="connsiteY98" fmla="*/ 171938 h 402225"/>
              <a:gd name="connsiteX99" fmla="*/ 6900985 w 8550031"/>
              <a:gd name="connsiteY99" fmla="*/ 148492 h 402225"/>
              <a:gd name="connsiteX100" fmla="*/ 6932246 w 8550031"/>
              <a:gd name="connsiteY100" fmla="*/ 140677 h 402225"/>
              <a:gd name="connsiteX101" fmla="*/ 6955692 w 8550031"/>
              <a:gd name="connsiteY101" fmla="*/ 132861 h 402225"/>
              <a:gd name="connsiteX102" fmla="*/ 7072923 w 8550031"/>
              <a:gd name="connsiteY102" fmla="*/ 117231 h 402225"/>
              <a:gd name="connsiteX103" fmla="*/ 7268308 w 8550031"/>
              <a:gd name="connsiteY103" fmla="*/ 132861 h 402225"/>
              <a:gd name="connsiteX104" fmla="*/ 7307385 w 8550031"/>
              <a:gd name="connsiteY104" fmla="*/ 148492 h 402225"/>
              <a:gd name="connsiteX105" fmla="*/ 7362092 w 8550031"/>
              <a:gd name="connsiteY105" fmla="*/ 171938 h 402225"/>
              <a:gd name="connsiteX106" fmla="*/ 7385539 w 8550031"/>
              <a:gd name="connsiteY106" fmla="*/ 187569 h 402225"/>
              <a:gd name="connsiteX107" fmla="*/ 7416800 w 8550031"/>
              <a:gd name="connsiteY107" fmla="*/ 211015 h 402225"/>
              <a:gd name="connsiteX108" fmla="*/ 7455877 w 8550031"/>
              <a:gd name="connsiteY108" fmla="*/ 226646 h 402225"/>
              <a:gd name="connsiteX109" fmla="*/ 7479323 w 8550031"/>
              <a:gd name="connsiteY109" fmla="*/ 242277 h 402225"/>
              <a:gd name="connsiteX110" fmla="*/ 7502769 w 8550031"/>
              <a:gd name="connsiteY110" fmla="*/ 250092 h 402225"/>
              <a:gd name="connsiteX111" fmla="*/ 7541846 w 8550031"/>
              <a:gd name="connsiteY111" fmla="*/ 265723 h 402225"/>
              <a:gd name="connsiteX112" fmla="*/ 7620000 w 8550031"/>
              <a:gd name="connsiteY112" fmla="*/ 281354 h 402225"/>
              <a:gd name="connsiteX113" fmla="*/ 7674708 w 8550031"/>
              <a:gd name="connsiteY113" fmla="*/ 304800 h 402225"/>
              <a:gd name="connsiteX114" fmla="*/ 7823200 w 8550031"/>
              <a:gd name="connsiteY114" fmla="*/ 296984 h 402225"/>
              <a:gd name="connsiteX115" fmla="*/ 7846646 w 8550031"/>
              <a:gd name="connsiteY115" fmla="*/ 289169 h 402225"/>
              <a:gd name="connsiteX116" fmla="*/ 7893539 w 8550031"/>
              <a:gd name="connsiteY116" fmla="*/ 226646 h 402225"/>
              <a:gd name="connsiteX117" fmla="*/ 7916985 w 8550031"/>
              <a:gd name="connsiteY117" fmla="*/ 179754 h 402225"/>
              <a:gd name="connsiteX118" fmla="*/ 7948246 w 8550031"/>
              <a:gd name="connsiteY118" fmla="*/ 164123 h 402225"/>
              <a:gd name="connsiteX119" fmla="*/ 8010769 w 8550031"/>
              <a:gd name="connsiteY119" fmla="*/ 140677 h 402225"/>
              <a:gd name="connsiteX120" fmla="*/ 8049846 w 8550031"/>
              <a:gd name="connsiteY120" fmla="*/ 125046 h 402225"/>
              <a:gd name="connsiteX121" fmla="*/ 8190523 w 8550031"/>
              <a:gd name="connsiteY121" fmla="*/ 101600 h 402225"/>
              <a:gd name="connsiteX122" fmla="*/ 8284308 w 8550031"/>
              <a:gd name="connsiteY122" fmla="*/ 117231 h 402225"/>
              <a:gd name="connsiteX123" fmla="*/ 8315569 w 8550031"/>
              <a:gd name="connsiteY123" fmla="*/ 125046 h 402225"/>
              <a:gd name="connsiteX124" fmla="*/ 8339015 w 8550031"/>
              <a:gd name="connsiteY124" fmla="*/ 132861 h 402225"/>
              <a:gd name="connsiteX125" fmla="*/ 8378092 w 8550031"/>
              <a:gd name="connsiteY125" fmla="*/ 140677 h 402225"/>
              <a:gd name="connsiteX126" fmla="*/ 8401539 w 8550031"/>
              <a:gd name="connsiteY126" fmla="*/ 164123 h 402225"/>
              <a:gd name="connsiteX127" fmla="*/ 8432800 w 8550031"/>
              <a:gd name="connsiteY127" fmla="*/ 171938 h 402225"/>
              <a:gd name="connsiteX128" fmla="*/ 8479692 w 8550031"/>
              <a:gd name="connsiteY128" fmla="*/ 187569 h 402225"/>
              <a:gd name="connsiteX129" fmla="*/ 8503139 w 8550031"/>
              <a:gd name="connsiteY129" fmla="*/ 195384 h 402225"/>
              <a:gd name="connsiteX130" fmla="*/ 8550031 w 8550031"/>
              <a:gd name="connsiteY130" fmla="*/ 195384 h 402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8550031" h="402225">
                <a:moveTo>
                  <a:pt x="0" y="70338"/>
                </a:moveTo>
                <a:cubicBezTo>
                  <a:pt x="13026" y="62523"/>
                  <a:pt x="26196" y="54943"/>
                  <a:pt x="39077" y="46892"/>
                </a:cubicBezTo>
                <a:cubicBezTo>
                  <a:pt x="47042" y="41914"/>
                  <a:pt x="53890" y="34961"/>
                  <a:pt x="62523" y="31261"/>
                </a:cubicBezTo>
                <a:cubicBezTo>
                  <a:pt x="72396" y="27030"/>
                  <a:pt x="83457" y="26397"/>
                  <a:pt x="93785" y="23446"/>
                </a:cubicBezTo>
                <a:cubicBezTo>
                  <a:pt x="101706" y="21183"/>
                  <a:pt x="109239" y="17629"/>
                  <a:pt x="117231" y="15631"/>
                </a:cubicBezTo>
                <a:cubicBezTo>
                  <a:pt x="140532" y="9806"/>
                  <a:pt x="164123" y="5210"/>
                  <a:pt x="187569" y="0"/>
                </a:cubicBezTo>
                <a:lnTo>
                  <a:pt x="812800" y="7815"/>
                </a:lnTo>
                <a:cubicBezTo>
                  <a:pt x="897736" y="9548"/>
                  <a:pt x="958459" y="16084"/>
                  <a:pt x="1039446" y="23446"/>
                </a:cubicBezTo>
                <a:cubicBezTo>
                  <a:pt x="1057682" y="28656"/>
                  <a:pt x="1075446" y="35959"/>
                  <a:pt x="1094154" y="39077"/>
                </a:cubicBezTo>
                <a:cubicBezTo>
                  <a:pt x="1122537" y="43807"/>
                  <a:pt x="1151987" y="40863"/>
                  <a:pt x="1180123" y="46892"/>
                </a:cubicBezTo>
                <a:cubicBezTo>
                  <a:pt x="1189307" y="48860"/>
                  <a:pt x="1195168" y="58322"/>
                  <a:pt x="1203569" y="62523"/>
                </a:cubicBezTo>
                <a:cubicBezTo>
                  <a:pt x="1210937" y="66207"/>
                  <a:pt x="1219443" y="67093"/>
                  <a:pt x="1227015" y="70338"/>
                </a:cubicBezTo>
                <a:cubicBezTo>
                  <a:pt x="1310608" y="106163"/>
                  <a:pt x="1200734" y="67433"/>
                  <a:pt x="1297354" y="93784"/>
                </a:cubicBezTo>
                <a:cubicBezTo>
                  <a:pt x="1313250" y="98119"/>
                  <a:pt x="1344246" y="109415"/>
                  <a:pt x="1344246" y="109415"/>
                </a:cubicBezTo>
                <a:cubicBezTo>
                  <a:pt x="1401368" y="147497"/>
                  <a:pt x="1329544" y="101014"/>
                  <a:pt x="1398954" y="140677"/>
                </a:cubicBezTo>
                <a:cubicBezTo>
                  <a:pt x="1407109" y="145337"/>
                  <a:pt x="1414585" y="151098"/>
                  <a:pt x="1422400" y="156308"/>
                </a:cubicBezTo>
                <a:cubicBezTo>
                  <a:pt x="1441164" y="184454"/>
                  <a:pt x="1462063" y="219123"/>
                  <a:pt x="1492739" y="234461"/>
                </a:cubicBezTo>
                <a:cubicBezTo>
                  <a:pt x="1503159" y="239671"/>
                  <a:pt x="1514520" y="243320"/>
                  <a:pt x="1524000" y="250092"/>
                </a:cubicBezTo>
                <a:cubicBezTo>
                  <a:pt x="1575225" y="286682"/>
                  <a:pt x="1520597" y="264588"/>
                  <a:pt x="1570892" y="281354"/>
                </a:cubicBezTo>
                <a:cubicBezTo>
                  <a:pt x="1600809" y="303791"/>
                  <a:pt x="1600043" y="306129"/>
                  <a:pt x="1633415" y="320431"/>
                </a:cubicBezTo>
                <a:cubicBezTo>
                  <a:pt x="1680774" y="340727"/>
                  <a:pt x="1631158" y="311486"/>
                  <a:pt x="1695939" y="343877"/>
                </a:cubicBezTo>
                <a:cubicBezTo>
                  <a:pt x="1704340" y="348078"/>
                  <a:pt x="1710984" y="355307"/>
                  <a:pt x="1719385" y="359508"/>
                </a:cubicBezTo>
                <a:cubicBezTo>
                  <a:pt x="1726753" y="363192"/>
                  <a:pt x="1734910" y="365060"/>
                  <a:pt x="1742831" y="367323"/>
                </a:cubicBezTo>
                <a:cubicBezTo>
                  <a:pt x="1768580" y="374680"/>
                  <a:pt x="1786314" y="377583"/>
                  <a:pt x="1813169" y="382954"/>
                </a:cubicBezTo>
                <a:cubicBezTo>
                  <a:pt x="1820984" y="388164"/>
                  <a:pt x="1827226" y="398330"/>
                  <a:pt x="1836615" y="398584"/>
                </a:cubicBezTo>
                <a:cubicBezTo>
                  <a:pt x="2046259" y="404250"/>
                  <a:pt x="2025844" y="406068"/>
                  <a:pt x="2141415" y="382954"/>
                </a:cubicBezTo>
                <a:cubicBezTo>
                  <a:pt x="2154441" y="377744"/>
                  <a:pt x="2169076" y="375477"/>
                  <a:pt x="2180492" y="367323"/>
                </a:cubicBezTo>
                <a:cubicBezTo>
                  <a:pt x="2238617" y="325805"/>
                  <a:pt x="2145229" y="356601"/>
                  <a:pt x="2227385" y="336061"/>
                </a:cubicBezTo>
                <a:cubicBezTo>
                  <a:pt x="2294587" y="291262"/>
                  <a:pt x="2209555" y="344977"/>
                  <a:pt x="2274277" y="312615"/>
                </a:cubicBezTo>
                <a:cubicBezTo>
                  <a:pt x="2319629" y="289938"/>
                  <a:pt x="2274174" y="301908"/>
                  <a:pt x="2328985" y="281354"/>
                </a:cubicBezTo>
                <a:cubicBezTo>
                  <a:pt x="2339042" y="277583"/>
                  <a:pt x="2349826" y="276143"/>
                  <a:pt x="2360246" y="273538"/>
                </a:cubicBezTo>
                <a:cubicBezTo>
                  <a:pt x="2372410" y="261374"/>
                  <a:pt x="2389729" y="240990"/>
                  <a:pt x="2407139" y="234461"/>
                </a:cubicBezTo>
                <a:cubicBezTo>
                  <a:pt x="2419577" y="229797"/>
                  <a:pt x="2433190" y="229251"/>
                  <a:pt x="2446215" y="226646"/>
                </a:cubicBezTo>
                <a:cubicBezTo>
                  <a:pt x="2454031" y="221436"/>
                  <a:pt x="2460867" y="214313"/>
                  <a:pt x="2469662" y="211015"/>
                </a:cubicBezTo>
                <a:cubicBezTo>
                  <a:pt x="2482100" y="206351"/>
                  <a:pt x="2496858" y="209141"/>
                  <a:pt x="2508739" y="203200"/>
                </a:cubicBezTo>
                <a:cubicBezTo>
                  <a:pt x="2596315" y="159413"/>
                  <a:pt x="2455561" y="195080"/>
                  <a:pt x="2571262" y="171938"/>
                </a:cubicBezTo>
                <a:cubicBezTo>
                  <a:pt x="2579077" y="166728"/>
                  <a:pt x="2586307" y="160509"/>
                  <a:pt x="2594708" y="156308"/>
                </a:cubicBezTo>
                <a:cubicBezTo>
                  <a:pt x="2635488" y="135918"/>
                  <a:pt x="2743225" y="141135"/>
                  <a:pt x="2751015" y="140677"/>
                </a:cubicBezTo>
                <a:cubicBezTo>
                  <a:pt x="2842195" y="143282"/>
                  <a:pt x="2933790" y="139416"/>
                  <a:pt x="3024554" y="148492"/>
                </a:cubicBezTo>
                <a:cubicBezTo>
                  <a:pt x="3039669" y="150003"/>
                  <a:pt x="3049527" y="166296"/>
                  <a:pt x="3063631" y="171938"/>
                </a:cubicBezTo>
                <a:cubicBezTo>
                  <a:pt x="3075965" y="176871"/>
                  <a:pt x="3089682" y="177149"/>
                  <a:pt x="3102708" y="179754"/>
                </a:cubicBezTo>
                <a:cubicBezTo>
                  <a:pt x="3115734" y="187569"/>
                  <a:pt x="3128904" y="195149"/>
                  <a:pt x="3141785" y="203200"/>
                </a:cubicBezTo>
                <a:cubicBezTo>
                  <a:pt x="3149750" y="208178"/>
                  <a:pt x="3156830" y="214630"/>
                  <a:pt x="3165231" y="218831"/>
                </a:cubicBezTo>
                <a:cubicBezTo>
                  <a:pt x="3176443" y="224437"/>
                  <a:pt x="3209924" y="231957"/>
                  <a:pt x="3219939" y="234461"/>
                </a:cubicBezTo>
                <a:cubicBezTo>
                  <a:pt x="3273685" y="270293"/>
                  <a:pt x="3249009" y="259783"/>
                  <a:pt x="3290277" y="273538"/>
                </a:cubicBezTo>
                <a:cubicBezTo>
                  <a:pt x="3295487" y="281353"/>
                  <a:pt x="3297943" y="292006"/>
                  <a:pt x="3305908" y="296984"/>
                </a:cubicBezTo>
                <a:cubicBezTo>
                  <a:pt x="3319880" y="305716"/>
                  <a:pt x="3337502" y="306496"/>
                  <a:pt x="3352800" y="312615"/>
                </a:cubicBezTo>
                <a:cubicBezTo>
                  <a:pt x="3400598" y="331734"/>
                  <a:pt x="3380204" y="320464"/>
                  <a:pt x="3415323" y="343877"/>
                </a:cubicBezTo>
                <a:cubicBezTo>
                  <a:pt x="3464820" y="341272"/>
                  <a:pt x="3514665" y="342472"/>
                  <a:pt x="3563815" y="336061"/>
                </a:cubicBezTo>
                <a:cubicBezTo>
                  <a:pt x="3597462" y="331672"/>
                  <a:pt x="3593466" y="317675"/>
                  <a:pt x="3610708" y="296984"/>
                </a:cubicBezTo>
                <a:cubicBezTo>
                  <a:pt x="3617784" y="288493"/>
                  <a:pt x="3625663" y="280614"/>
                  <a:pt x="3634154" y="273538"/>
                </a:cubicBezTo>
                <a:cubicBezTo>
                  <a:pt x="3641370" y="267525"/>
                  <a:pt x="3648967" y="261608"/>
                  <a:pt x="3657600" y="257908"/>
                </a:cubicBezTo>
                <a:cubicBezTo>
                  <a:pt x="3676028" y="250010"/>
                  <a:pt x="3730884" y="244089"/>
                  <a:pt x="3743569" y="242277"/>
                </a:cubicBezTo>
                <a:cubicBezTo>
                  <a:pt x="3753990" y="234462"/>
                  <a:pt x="3763180" y="224656"/>
                  <a:pt x="3774831" y="218831"/>
                </a:cubicBezTo>
                <a:cubicBezTo>
                  <a:pt x="3784438" y="214027"/>
                  <a:pt x="3795355" y="210732"/>
                  <a:pt x="3806092" y="211015"/>
                </a:cubicBezTo>
                <a:cubicBezTo>
                  <a:pt x="3894789" y="213349"/>
                  <a:pt x="3983241" y="221436"/>
                  <a:pt x="4071815" y="226646"/>
                </a:cubicBezTo>
                <a:cubicBezTo>
                  <a:pt x="4127565" y="245228"/>
                  <a:pt x="4060167" y="218880"/>
                  <a:pt x="4118708" y="257908"/>
                </a:cubicBezTo>
                <a:cubicBezTo>
                  <a:pt x="4125562" y="262478"/>
                  <a:pt x="4134440" y="262830"/>
                  <a:pt x="4142154" y="265723"/>
                </a:cubicBezTo>
                <a:cubicBezTo>
                  <a:pt x="4155290" y="270649"/>
                  <a:pt x="4168967" y="274541"/>
                  <a:pt x="4181231" y="281354"/>
                </a:cubicBezTo>
                <a:cubicBezTo>
                  <a:pt x="4192617" y="287680"/>
                  <a:pt x="4201183" y="298338"/>
                  <a:pt x="4212492" y="304800"/>
                </a:cubicBezTo>
                <a:cubicBezTo>
                  <a:pt x="4226383" y="312737"/>
                  <a:pt x="4263588" y="317574"/>
                  <a:pt x="4275015" y="320431"/>
                </a:cubicBezTo>
                <a:cubicBezTo>
                  <a:pt x="4283007" y="322429"/>
                  <a:pt x="4290646" y="325641"/>
                  <a:pt x="4298462" y="328246"/>
                </a:cubicBezTo>
                <a:cubicBezTo>
                  <a:pt x="4308882" y="336061"/>
                  <a:pt x="4316787" y="350170"/>
                  <a:pt x="4329723" y="351692"/>
                </a:cubicBezTo>
                <a:cubicBezTo>
                  <a:pt x="4392163" y="359038"/>
                  <a:pt x="4410590" y="350789"/>
                  <a:pt x="4454769" y="336061"/>
                </a:cubicBezTo>
                <a:cubicBezTo>
                  <a:pt x="4459979" y="328246"/>
                  <a:pt x="4463331" y="318800"/>
                  <a:pt x="4470400" y="312615"/>
                </a:cubicBezTo>
                <a:cubicBezTo>
                  <a:pt x="4484538" y="300245"/>
                  <a:pt x="4498871" y="285038"/>
                  <a:pt x="4517292" y="281354"/>
                </a:cubicBezTo>
                <a:cubicBezTo>
                  <a:pt x="4587130" y="267385"/>
                  <a:pt x="4543131" y="274641"/>
                  <a:pt x="4650154" y="265723"/>
                </a:cubicBezTo>
                <a:cubicBezTo>
                  <a:pt x="4670995" y="268328"/>
                  <a:pt x="4692752" y="266896"/>
                  <a:pt x="4712677" y="273538"/>
                </a:cubicBezTo>
                <a:cubicBezTo>
                  <a:pt x="4725034" y="277657"/>
                  <a:pt x="4731845" y="292146"/>
                  <a:pt x="4743939" y="296984"/>
                </a:cubicBezTo>
                <a:cubicBezTo>
                  <a:pt x="4758652" y="302869"/>
                  <a:pt x="4775200" y="302195"/>
                  <a:pt x="4790831" y="304800"/>
                </a:cubicBezTo>
                <a:cubicBezTo>
                  <a:pt x="4801251" y="312615"/>
                  <a:pt x="4810783" y="321784"/>
                  <a:pt x="4822092" y="328246"/>
                </a:cubicBezTo>
                <a:cubicBezTo>
                  <a:pt x="4829245" y="332333"/>
                  <a:pt x="4837967" y="332816"/>
                  <a:pt x="4845539" y="336061"/>
                </a:cubicBezTo>
                <a:cubicBezTo>
                  <a:pt x="4916212" y="366349"/>
                  <a:pt x="4828255" y="339556"/>
                  <a:pt x="4939323" y="367323"/>
                </a:cubicBezTo>
                <a:cubicBezTo>
                  <a:pt x="4954954" y="362113"/>
                  <a:pt x="4970373" y="356218"/>
                  <a:pt x="4986215" y="351692"/>
                </a:cubicBezTo>
                <a:cubicBezTo>
                  <a:pt x="5006871" y="345790"/>
                  <a:pt x="5048739" y="336061"/>
                  <a:pt x="5048739" y="336061"/>
                </a:cubicBezTo>
                <a:cubicBezTo>
                  <a:pt x="5053217" y="322627"/>
                  <a:pt x="5066732" y="280549"/>
                  <a:pt x="5072185" y="273538"/>
                </a:cubicBezTo>
                <a:cubicBezTo>
                  <a:pt x="5082426" y="260371"/>
                  <a:pt x="5098236" y="252697"/>
                  <a:pt x="5111262" y="242277"/>
                </a:cubicBezTo>
                <a:cubicBezTo>
                  <a:pt x="5113867" y="234462"/>
                  <a:pt x="5113252" y="224656"/>
                  <a:pt x="5119077" y="218831"/>
                </a:cubicBezTo>
                <a:cubicBezTo>
                  <a:pt x="5124902" y="213006"/>
                  <a:pt x="5135155" y="214699"/>
                  <a:pt x="5142523" y="211015"/>
                </a:cubicBezTo>
                <a:cubicBezTo>
                  <a:pt x="5150924" y="206814"/>
                  <a:pt x="5158154" y="200594"/>
                  <a:pt x="5165969" y="195384"/>
                </a:cubicBezTo>
                <a:cubicBezTo>
                  <a:pt x="5188968" y="149387"/>
                  <a:pt x="5170548" y="167806"/>
                  <a:pt x="5228492" y="148492"/>
                </a:cubicBezTo>
                <a:lnTo>
                  <a:pt x="5251939" y="140677"/>
                </a:lnTo>
                <a:cubicBezTo>
                  <a:pt x="5447323" y="145887"/>
                  <a:pt x="5642876" y="146668"/>
                  <a:pt x="5838092" y="156308"/>
                </a:cubicBezTo>
                <a:cubicBezTo>
                  <a:pt x="5854548" y="157121"/>
                  <a:pt x="5868829" y="168706"/>
                  <a:pt x="5884985" y="171938"/>
                </a:cubicBezTo>
                <a:lnTo>
                  <a:pt x="5924062" y="179754"/>
                </a:lnTo>
                <a:cubicBezTo>
                  <a:pt x="5965272" y="207226"/>
                  <a:pt x="5928302" y="186377"/>
                  <a:pt x="5978769" y="203200"/>
                </a:cubicBezTo>
                <a:cubicBezTo>
                  <a:pt x="5992078" y="207637"/>
                  <a:pt x="6004311" y="215140"/>
                  <a:pt x="6017846" y="218831"/>
                </a:cubicBezTo>
                <a:cubicBezTo>
                  <a:pt x="6029771" y="222083"/>
                  <a:pt x="6110821" y="233229"/>
                  <a:pt x="6119446" y="234461"/>
                </a:cubicBezTo>
                <a:cubicBezTo>
                  <a:pt x="6183393" y="266434"/>
                  <a:pt x="6118130" y="236628"/>
                  <a:pt x="6181969" y="257908"/>
                </a:cubicBezTo>
                <a:cubicBezTo>
                  <a:pt x="6195278" y="262344"/>
                  <a:pt x="6207125" y="271798"/>
                  <a:pt x="6221046" y="273538"/>
                </a:cubicBezTo>
                <a:cubicBezTo>
                  <a:pt x="6270229" y="279686"/>
                  <a:pt x="6320041" y="278749"/>
                  <a:pt x="6369539" y="281354"/>
                </a:cubicBezTo>
                <a:cubicBezTo>
                  <a:pt x="6408616" y="278749"/>
                  <a:pt x="6447821" y="277638"/>
                  <a:pt x="6486769" y="273538"/>
                </a:cubicBezTo>
                <a:cubicBezTo>
                  <a:pt x="6497451" y="272414"/>
                  <a:pt x="6508424" y="270527"/>
                  <a:pt x="6518031" y="265723"/>
                </a:cubicBezTo>
                <a:cubicBezTo>
                  <a:pt x="6534834" y="257322"/>
                  <a:pt x="6549292" y="244882"/>
                  <a:pt x="6564923" y="234461"/>
                </a:cubicBezTo>
                <a:cubicBezTo>
                  <a:pt x="6572738" y="229251"/>
                  <a:pt x="6579458" y="221801"/>
                  <a:pt x="6588369" y="218831"/>
                </a:cubicBezTo>
                <a:lnTo>
                  <a:pt x="6635262" y="203200"/>
                </a:lnTo>
                <a:cubicBezTo>
                  <a:pt x="6643077" y="197990"/>
                  <a:pt x="6649524" y="189537"/>
                  <a:pt x="6658708" y="187569"/>
                </a:cubicBezTo>
                <a:cubicBezTo>
                  <a:pt x="6686844" y="181540"/>
                  <a:pt x="6716061" y="182766"/>
                  <a:pt x="6744677" y="179754"/>
                </a:cubicBezTo>
                <a:cubicBezTo>
                  <a:pt x="6765565" y="177555"/>
                  <a:pt x="6786605" y="176057"/>
                  <a:pt x="6807200" y="171938"/>
                </a:cubicBezTo>
                <a:cubicBezTo>
                  <a:pt x="6838798" y="165618"/>
                  <a:pt x="6869723" y="156307"/>
                  <a:pt x="6900985" y="148492"/>
                </a:cubicBezTo>
                <a:cubicBezTo>
                  <a:pt x="6911405" y="145887"/>
                  <a:pt x="6922056" y="144074"/>
                  <a:pt x="6932246" y="140677"/>
                </a:cubicBezTo>
                <a:cubicBezTo>
                  <a:pt x="6940061" y="138072"/>
                  <a:pt x="6947566" y="134215"/>
                  <a:pt x="6955692" y="132861"/>
                </a:cubicBezTo>
                <a:cubicBezTo>
                  <a:pt x="6994578" y="126380"/>
                  <a:pt x="7033846" y="122441"/>
                  <a:pt x="7072923" y="117231"/>
                </a:cubicBezTo>
                <a:cubicBezTo>
                  <a:pt x="7088313" y="118136"/>
                  <a:pt x="7227305" y="123399"/>
                  <a:pt x="7268308" y="132861"/>
                </a:cubicBezTo>
                <a:cubicBezTo>
                  <a:pt x="7281978" y="136016"/>
                  <a:pt x="7294249" y="143566"/>
                  <a:pt x="7307385" y="148492"/>
                </a:cubicBezTo>
                <a:cubicBezTo>
                  <a:pt x="7339265" y="160447"/>
                  <a:pt x="7327166" y="151981"/>
                  <a:pt x="7362092" y="171938"/>
                </a:cubicBezTo>
                <a:cubicBezTo>
                  <a:pt x="7370248" y="176598"/>
                  <a:pt x="7377895" y="182109"/>
                  <a:pt x="7385539" y="187569"/>
                </a:cubicBezTo>
                <a:cubicBezTo>
                  <a:pt x="7396138" y="195140"/>
                  <a:pt x="7405414" y="204689"/>
                  <a:pt x="7416800" y="211015"/>
                </a:cubicBezTo>
                <a:cubicBezTo>
                  <a:pt x="7429064" y="217828"/>
                  <a:pt x="7443329" y="220372"/>
                  <a:pt x="7455877" y="226646"/>
                </a:cubicBezTo>
                <a:cubicBezTo>
                  <a:pt x="7464278" y="230847"/>
                  <a:pt x="7470922" y="238076"/>
                  <a:pt x="7479323" y="242277"/>
                </a:cubicBezTo>
                <a:cubicBezTo>
                  <a:pt x="7486691" y="245961"/>
                  <a:pt x="7495055" y="247199"/>
                  <a:pt x="7502769" y="250092"/>
                </a:cubicBezTo>
                <a:cubicBezTo>
                  <a:pt x="7515905" y="255018"/>
                  <a:pt x="7528537" y="261287"/>
                  <a:pt x="7541846" y="265723"/>
                </a:cubicBezTo>
                <a:cubicBezTo>
                  <a:pt x="7572979" y="276101"/>
                  <a:pt x="7585383" y="273661"/>
                  <a:pt x="7620000" y="281354"/>
                </a:cubicBezTo>
                <a:cubicBezTo>
                  <a:pt x="7640701" y="285954"/>
                  <a:pt x="7655591" y="295241"/>
                  <a:pt x="7674708" y="304800"/>
                </a:cubicBezTo>
                <a:cubicBezTo>
                  <a:pt x="7724205" y="302195"/>
                  <a:pt x="7773838" y="301472"/>
                  <a:pt x="7823200" y="296984"/>
                </a:cubicBezTo>
                <a:cubicBezTo>
                  <a:pt x="7831404" y="296238"/>
                  <a:pt x="7839792" y="293739"/>
                  <a:pt x="7846646" y="289169"/>
                </a:cubicBezTo>
                <a:cubicBezTo>
                  <a:pt x="7866986" y="275609"/>
                  <a:pt x="7883437" y="246850"/>
                  <a:pt x="7893539" y="226646"/>
                </a:cubicBezTo>
                <a:cubicBezTo>
                  <a:pt x="7903447" y="206831"/>
                  <a:pt x="7897785" y="195754"/>
                  <a:pt x="7916985" y="179754"/>
                </a:cubicBezTo>
                <a:cubicBezTo>
                  <a:pt x="7925935" y="172296"/>
                  <a:pt x="7938131" y="169903"/>
                  <a:pt x="7948246" y="164123"/>
                </a:cubicBezTo>
                <a:cubicBezTo>
                  <a:pt x="7991590" y="139355"/>
                  <a:pt x="7949973" y="152836"/>
                  <a:pt x="8010769" y="140677"/>
                </a:cubicBezTo>
                <a:cubicBezTo>
                  <a:pt x="8023795" y="135467"/>
                  <a:pt x="8036537" y="129482"/>
                  <a:pt x="8049846" y="125046"/>
                </a:cubicBezTo>
                <a:cubicBezTo>
                  <a:pt x="8087531" y="112485"/>
                  <a:pt x="8171038" y="104384"/>
                  <a:pt x="8190523" y="101600"/>
                </a:cubicBezTo>
                <a:cubicBezTo>
                  <a:pt x="8236208" y="108126"/>
                  <a:pt x="8243157" y="108086"/>
                  <a:pt x="8284308" y="117231"/>
                </a:cubicBezTo>
                <a:cubicBezTo>
                  <a:pt x="8294793" y="119561"/>
                  <a:pt x="8305241" y="122095"/>
                  <a:pt x="8315569" y="125046"/>
                </a:cubicBezTo>
                <a:cubicBezTo>
                  <a:pt x="8323490" y="127309"/>
                  <a:pt x="8331023" y="130863"/>
                  <a:pt x="8339015" y="132861"/>
                </a:cubicBezTo>
                <a:cubicBezTo>
                  <a:pt x="8351902" y="136083"/>
                  <a:pt x="8365066" y="138072"/>
                  <a:pt x="8378092" y="140677"/>
                </a:cubicBezTo>
                <a:cubicBezTo>
                  <a:pt x="8385908" y="148492"/>
                  <a:pt x="8391942" y="158639"/>
                  <a:pt x="8401539" y="164123"/>
                </a:cubicBezTo>
                <a:cubicBezTo>
                  <a:pt x="8410865" y="169452"/>
                  <a:pt x="8422512" y="168852"/>
                  <a:pt x="8432800" y="171938"/>
                </a:cubicBezTo>
                <a:cubicBezTo>
                  <a:pt x="8448581" y="176672"/>
                  <a:pt x="8464061" y="182359"/>
                  <a:pt x="8479692" y="187569"/>
                </a:cubicBezTo>
                <a:cubicBezTo>
                  <a:pt x="8487508" y="190174"/>
                  <a:pt x="8494901" y="195384"/>
                  <a:pt x="8503139" y="195384"/>
                </a:cubicBezTo>
                <a:lnTo>
                  <a:pt x="8550031" y="195384"/>
                </a:lnTo>
              </a:path>
            </a:pathLst>
          </a:custGeom>
          <a:noFill/>
          <a:ln w="31750">
            <a:solidFill>
              <a:srgbClr val="7CBF33"/>
            </a:solidFill>
            <a:round/>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9" name="Vrije vorm 8"/>
          <p:cNvSpPr/>
          <p:nvPr/>
        </p:nvSpPr>
        <p:spPr>
          <a:xfrm>
            <a:off x="265723" y="4095262"/>
            <a:ext cx="8534421" cy="1039446"/>
          </a:xfrm>
          <a:custGeom>
            <a:avLst/>
            <a:gdLst>
              <a:gd name="connsiteX0" fmla="*/ 0 w 8534421"/>
              <a:gd name="connsiteY0" fmla="*/ 15630 h 1039446"/>
              <a:gd name="connsiteX1" fmla="*/ 296985 w 8534421"/>
              <a:gd name="connsiteY1" fmla="*/ 39076 h 1039446"/>
              <a:gd name="connsiteX2" fmla="*/ 351692 w 8534421"/>
              <a:gd name="connsiteY2" fmla="*/ 70338 h 1039446"/>
              <a:gd name="connsiteX3" fmla="*/ 382954 w 8534421"/>
              <a:gd name="connsiteY3" fmla="*/ 78153 h 1039446"/>
              <a:gd name="connsiteX4" fmla="*/ 437662 w 8534421"/>
              <a:gd name="connsiteY4" fmla="*/ 117230 h 1039446"/>
              <a:gd name="connsiteX5" fmla="*/ 500185 w 8534421"/>
              <a:gd name="connsiteY5" fmla="*/ 140676 h 1039446"/>
              <a:gd name="connsiteX6" fmla="*/ 515815 w 8534421"/>
              <a:gd name="connsiteY6" fmla="*/ 164123 h 1039446"/>
              <a:gd name="connsiteX7" fmla="*/ 547077 w 8534421"/>
              <a:gd name="connsiteY7" fmla="*/ 171938 h 1039446"/>
              <a:gd name="connsiteX8" fmla="*/ 570523 w 8534421"/>
              <a:gd name="connsiteY8" fmla="*/ 187569 h 1039446"/>
              <a:gd name="connsiteX9" fmla="*/ 609600 w 8534421"/>
              <a:gd name="connsiteY9" fmla="*/ 218830 h 1039446"/>
              <a:gd name="connsiteX10" fmla="*/ 664308 w 8534421"/>
              <a:gd name="connsiteY10" fmla="*/ 257907 h 1039446"/>
              <a:gd name="connsiteX11" fmla="*/ 703385 w 8534421"/>
              <a:gd name="connsiteY11" fmla="*/ 273538 h 1039446"/>
              <a:gd name="connsiteX12" fmla="*/ 711200 w 8534421"/>
              <a:gd name="connsiteY12" fmla="*/ 296984 h 1039446"/>
              <a:gd name="connsiteX13" fmla="*/ 742462 w 8534421"/>
              <a:gd name="connsiteY13" fmla="*/ 312615 h 1039446"/>
              <a:gd name="connsiteX14" fmla="*/ 765908 w 8534421"/>
              <a:gd name="connsiteY14" fmla="*/ 328246 h 1039446"/>
              <a:gd name="connsiteX15" fmla="*/ 789354 w 8534421"/>
              <a:gd name="connsiteY15" fmla="*/ 336061 h 1039446"/>
              <a:gd name="connsiteX16" fmla="*/ 851877 w 8534421"/>
              <a:gd name="connsiteY16" fmla="*/ 382953 h 1039446"/>
              <a:gd name="connsiteX17" fmla="*/ 906585 w 8534421"/>
              <a:gd name="connsiteY17" fmla="*/ 398584 h 1039446"/>
              <a:gd name="connsiteX18" fmla="*/ 961292 w 8534421"/>
              <a:gd name="connsiteY18" fmla="*/ 422030 h 1039446"/>
              <a:gd name="connsiteX19" fmla="*/ 984739 w 8534421"/>
              <a:gd name="connsiteY19" fmla="*/ 429846 h 1039446"/>
              <a:gd name="connsiteX20" fmla="*/ 1500554 w 8534421"/>
              <a:gd name="connsiteY20" fmla="*/ 422030 h 1039446"/>
              <a:gd name="connsiteX21" fmla="*/ 1539631 w 8534421"/>
              <a:gd name="connsiteY21" fmla="*/ 429846 h 1039446"/>
              <a:gd name="connsiteX22" fmla="*/ 1578708 w 8534421"/>
              <a:gd name="connsiteY22" fmla="*/ 445476 h 1039446"/>
              <a:gd name="connsiteX23" fmla="*/ 1602154 w 8534421"/>
              <a:gd name="connsiteY23" fmla="*/ 453292 h 1039446"/>
              <a:gd name="connsiteX24" fmla="*/ 1625600 w 8534421"/>
              <a:gd name="connsiteY24" fmla="*/ 468923 h 1039446"/>
              <a:gd name="connsiteX25" fmla="*/ 1727200 w 8534421"/>
              <a:gd name="connsiteY25" fmla="*/ 508000 h 1039446"/>
              <a:gd name="connsiteX26" fmla="*/ 1758462 w 8534421"/>
              <a:gd name="connsiteY26" fmla="*/ 531446 h 1039446"/>
              <a:gd name="connsiteX27" fmla="*/ 1805354 w 8534421"/>
              <a:gd name="connsiteY27" fmla="*/ 562707 h 1039446"/>
              <a:gd name="connsiteX28" fmla="*/ 1828800 w 8534421"/>
              <a:gd name="connsiteY28" fmla="*/ 586153 h 1039446"/>
              <a:gd name="connsiteX29" fmla="*/ 1875692 w 8534421"/>
              <a:gd name="connsiteY29" fmla="*/ 601784 h 1039446"/>
              <a:gd name="connsiteX30" fmla="*/ 1844431 w 8534421"/>
              <a:gd name="connsiteY30" fmla="*/ 570523 h 1039446"/>
              <a:gd name="connsiteX31" fmla="*/ 1922585 w 8534421"/>
              <a:gd name="connsiteY31" fmla="*/ 593969 h 1039446"/>
              <a:gd name="connsiteX32" fmla="*/ 1977292 w 8534421"/>
              <a:gd name="connsiteY32" fmla="*/ 625230 h 1039446"/>
              <a:gd name="connsiteX33" fmla="*/ 2016369 w 8534421"/>
              <a:gd name="connsiteY33" fmla="*/ 648676 h 1039446"/>
              <a:gd name="connsiteX34" fmla="*/ 2071077 w 8534421"/>
              <a:gd name="connsiteY34" fmla="*/ 656492 h 1039446"/>
              <a:gd name="connsiteX35" fmla="*/ 2133600 w 8534421"/>
              <a:gd name="connsiteY35" fmla="*/ 679938 h 1039446"/>
              <a:gd name="connsiteX36" fmla="*/ 2227385 w 8534421"/>
              <a:gd name="connsiteY36" fmla="*/ 703384 h 1039446"/>
              <a:gd name="connsiteX37" fmla="*/ 2446215 w 8534421"/>
              <a:gd name="connsiteY37" fmla="*/ 695569 h 1039446"/>
              <a:gd name="connsiteX38" fmla="*/ 2469662 w 8534421"/>
              <a:gd name="connsiteY38" fmla="*/ 687753 h 1039446"/>
              <a:gd name="connsiteX39" fmla="*/ 2500923 w 8534421"/>
              <a:gd name="connsiteY39" fmla="*/ 679938 h 1039446"/>
              <a:gd name="connsiteX40" fmla="*/ 2524369 w 8534421"/>
              <a:gd name="connsiteY40" fmla="*/ 664307 h 1039446"/>
              <a:gd name="connsiteX41" fmla="*/ 2915139 w 8534421"/>
              <a:gd name="connsiteY41" fmla="*/ 656492 h 1039446"/>
              <a:gd name="connsiteX42" fmla="*/ 2985477 w 8534421"/>
              <a:gd name="connsiteY42" fmla="*/ 664307 h 1039446"/>
              <a:gd name="connsiteX43" fmla="*/ 3063631 w 8534421"/>
              <a:gd name="connsiteY43" fmla="*/ 679938 h 1039446"/>
              <a:gd name="connsiteX44" fmla="*/ 3087077 w 8534421"/>
              <a:gd name="connsiteY44" fmla="*/ 703384 h 1039446"/>
              <a:gd name="connsiteX45" fmla="*/ 3149600 w 8534421"/>
              <a:gd name="connsiteY45" fmla="*/ 711200 h 1039446"/>
              <a:gd name="connsiteX46" fmla="*/ 3188677 w 8534421"/>
              <a:gd name="connsiteY46" fmla="*/ 719015 h 1039446"/>
              <a:gd name="connsiteX47" fmla="*/ 3227754 w 8534421"/>
              <a:gd name="connsiteY47" fmla="*/ 734646 h 1039446"/>
              <a:gd name="connsiteX48" fmla="*/ 3595077 w 8534421"/>
              <a:gd name="connsiteY48" fmla="*/ 726830 h 1039446"/>
              <a:gd name="connsiteX49" fmla="*/ 3634154 w 8534421"/>
              <a:gd name="connsiteY49" fmla="*/ 711200 h 1039446"/>
              <a:gd name="connsiteX50" fmla="*/ 3681046 w 8534421"/>
              <a:gd name="connsiteY50" fmla="*/ 687753 h 1039446"/>
              <a:gd name="connsiteX51" fmla="*/ 3735754 w 8534421"/>
              <a:gd name="connsiteY51" fmla="*/ 640861 h 1039446"/>
              <a:gd name="connsiteX52" fmla="*/ 3790462 w 8534421"/>
              <a:gd name="connsiteY52" fmla="*/ 601784 h 1039446"/>
              <a:gd name="connsiteX53" fmla="*/ 3852985 w 8534421"/>
              <a:gd name="connsiteY53" fmla="*/ 570523 h 1039446"/>
              <a:gd name="connsiteX54" fmla="*/ 3938954 w 8534421"/>
              <a:gd name="connsiteY54" fmla="*/ 500184 h 1039446"/>
              <a:gd name="connsiteX55" fmla="*/ 3954585 w 8534421"/>
              <a:gd name="connsiteY55" fmla="*/ 468923 h 1039446"/>
              <a:gd name="connsiteX56" fmla="*/ 3978031 w 8534421"/>
              <a:gd name="connsiteY56" fmla="*/ 461107 h 1039446"/>
              <a:gd name="connsiteX57" fmla="*/ 3985846 w 8534421"/>
              <a:gd name="connsiteY57" fmla="*/ 437661 h 1039446"/>
              <a:gd name="connsiteX58" fmla="*/ 4048369 w 8534421"/>
              <a:gd name="connsiteY58" fmla="*/ 359507 h 1039446"/>
              <a:gd name="connsiteX59" fmla="*/ 4095262 w 8534421"/>
              <a:gd name="connsiteY59" fmla="*/ 328246 h 1039446"/>
              <a:gd name="connsiteX60" fmla="*/ 4149969 w 8534421"/>
              <a:gd name="connsiteY60" fmla="*/ 296984 h 1039446"/>
              <a:gd name="connsiteX61" fmla="*/ 4181231 w 8534421"/>
              <a:gd name="connsiteY61" fmla="*/ 265723 h 1039446"/>
              <a:gd name="connsiteX62" fmla="*/ 4189046 w 8534421"/>
              <a:gd name="connsiteY62" fmla="*/ 242276 h 1039446"/>
              <a:gd name="connsiteX63" fmla="*/ 4235939 w 8534421"/>
              <a:gd name="connsiteY63" fmla="*/ 226646 h 1039446"/>
              <a:gd name="connsiteX64" fmla="*/ 4275015 w 8534421"/>
              <a:gd name="connsiteY64" fmla="*/ 203200 h 1039446"/>
              <a:gd name="connsiteX65" fmla="*/ 4298462 w 8534421"/>
              <a:gd name="connsiteY65" fmla="*/ 179753 h 1039446"/>
              <a:gd name="connsiteX66" fmla="*/ 4329723 w 8534421"/>
              <a:gd name="connsiteY66" fmla="*/ 171938 h 1039446"/>
              <a:gd name="connsiteX67" fmla="*/ 4353169 w 8534421"/>
              <a:gd name="connsiteY67" fmla="*/ 140676 h 1039446"/>
              <a:gd name="connsiteX68" fmla="*/ 4392246 w 8534421"/>
              <a:gd name="connsiteY68" fmla="*/ 132861 h 1039446"/>
              <a:gd name="connsiteX69" fmla="*/ 4423508 w 8534421"/>
              <a:gd name="connsiteY69" fmla="*/ 117230 h 1039446"/>
              <a:gd name="connsiteX70" fmla="*/ 4462585 w 8534421"/>
              <a:gd name="connsiteY70" fmla="*/ 101600 h 1039446"/>
              <a:gd name="connsiteX71" fmla="*/ 4501662 w 8534421"/>
              <a:gd name="connsiteY71" fmla="*/ 78153 h 1039446"/>
              <a:gd name="connsiteX72" fmla="*/ 4525108 w 8534421"/>
              <a:gd name="connsiteY72" fmla="*/ 62523 h 1039446"/>
              <a:gd name="connsiteX73" fmla="*/ 4603262 w 8534421"/>
              <a:gd name="connsiteY73" fmla="*/ 46892 h 1039446"/>
              <a:gd name="connsiteX74" fmla="*/ 4665785 w 8534421"/>
              <a:gd name="connsiteY74" fmla="*/ 15630 h 1039446"/>
              <a:gd name="connsiteX75" fmla="*/ 4728308 w 8534421"/>
              <a:gd name="connsiteY75" fmla="*/ 7815 h 1039446"/>
              <a:gd name="connsiteX76" fmla="*/ 4767385 w 8534421"/>
              <a:gd name="connsiteY76" fmla="*/ 0 h 1039446"/>
              <a:gd name="connsiteX77" fmla="*/ 4970585 w 8534421"/>
              <a:gd name="connsiteY77" fmla="*/ 15630 h 1039446"/>
              <a:gd name="connsiteX78" fmla="*/ 5009662 w 8534421"/>
              <a:gd name="connsiteY78" fmla="*/ 23446 h 1039446"/>
              <a:gd name="connsiteX79" fmla="*/ 5150339 w 8534421"/>
              <a:gd name="connsiteY79" fmla="*/ 39076 h 1039446"/>
              <a:gd name="connsiteX80" fmla="*/ 5197231 w 8534421"/>
              <a:gd name="connsiteY80" fmla="*/ 54707 h 1039446"/>
              <a:gd name="connsiteX81" fmla="*/ 5228492 w 8534421"/>
              <a:gd name="connsiteY81" fmla="*/ 70338 h 1039446"/>
              <a:gd name="connsiteX82" fmla="*/ 5275385 w 8534421"/>
              <a:gd name="connsiteY82" fmla="*/ 78153 h 1039446"/>
              <a:gd name="connsiteX83" fmla="*/ 5322277 w 8534421"/>
              <a:gd name="connsiteY83" fmla="*/ 101600 h 1039446"/>
              <a:gd name="connsiteX84" fmla="*/ 5384800 w 8534421"/>
              <a:gd name="connsiteY84" fmla="*/ 125046 h 1039446"/>
              <a:gd name="connsiteX85" fmla="*/ 5439508 w 8534421"/>
              <a:gd name="connsiteY85" fmla="*/ 164123 h 1039446"/>
              <a:gd name="connsiteX86" fmla="*/ 5462954 w 8534421"/>
              <a:gd name="connsiteY86" fmla="*/ 171938 h 1039446"/>
              <a:gd name="connsiteX87" fmla="*/ 5494215 w 8534421"/>
              <a:gd name="connsiteY87" fmla="*/ 203200 h 1039446"/>
              <a:gd name="connsiteX88" fmla="*/ 5517662 w 8534421"/>
              <a:gd name="connsiteY88" fmla="*/ 211015 h 1039446"/>
              <a:gd name="connsiteX89" fmla="*/ 5564554 w 8534421"/>
              <a:gd name="connsiteY89" fmla="*/ 257907 h 1039446"/>
              <a:gd name="connsiteX90" fmla="*/ 5588000 w 8534421"/>
              <a:gd name="connsiteY90" fmla="*/ 281353 h 1039446"/>
              <a:gd name="connsiteX91" fmla="*/ 5611446 w 8534421"/>
              <a:gd name="connsiteY91" fmla="*/ 304800 h 1039446"/>
              <a:gd name="connsiteX92" fmla="*/ 5627077 w 8534421"/>
              <a:gd name="connsiteY92" fmla="*/ 328246 h 1039446"/>
              <a:gd name="connsiteX93" fmla="*/ 5642708 w 8534421"/>
              <a:gd name="connsiteY93" fmla="*/ 359507 h 1039446"/>
              <a:gd name="connsiteX94" fmla="*/ 5673969 w 8534421"/>
              <a:gd name="connsiteY94" fmla="*/ 382953 h 1039446"/>
              <a:gd name="connsiteX95" fmla="*/ 5713046 w 8534421"/>
              <a:gd name="connsiteY95" fmla="*/ 422030 h 1039446"/>
              <a:gd name="connsiteX96" fmla="*/ 5759939 w 8534421"/>
              <a:gd name="connsiteY96" fmla="*/ 453292 h 1039446"/>
              <a:gd name="connsiteX97" fmla="*/ 5775569 w 8534421"/>
              <a:gd name="connsiteY97" fmla="*/ 476738 h 1039446"/>
              <a:gd name="connsiteX98" fmla="*/ 5822462 w 8534421"/>
              <a:gd name="connsiteY98" fmla="*/ 500184 h 1039446"/>
              <a:gd name="connsiteX99" fmla="*/ 5853723 w 8534421"/>
              <a:gd name="connsiteY99" fmla="*/ 523630 h 1039446"/>
              <a:gd name="connsiteX100" fmla="*/ 5877169 w 8534421"/>
              <a:gd name="connsiteY100" fmla="*/ 531446 h 1039446"/>
              <a:gd name="connsiteX101" fmla="*/ 5908431 w 8534421"/>
              <a:gd name="connsiteY101" fmla="*/ 547076 h 1039446"/>
              <a:gd name="connsiteX102" fmla="*/ 5955323 w 8534421"/>
              <a:gd name="connsiteY102" fmla="*/ 586153 h 1039446"/>
              <a:gd name="connsiteX103" fmla="*/ 6017846 w 8534421"/>
              <a:gd name="connsiteY103" fmla="*/ 601784 h 1039446"/>
              <a:gd name="connsiteX104" fmla="*/ 6049108 w 8534421"/>
              <a:gd name="connsiteY104" fmla="*/ 625230 h 1039446"/>
              <a:gd name="connsiteX105" fmla="*/ 6080369 w 8534421"/>
              <a:gd name="connsiteY105" fmla="*/ 633046 h 1039446"/>
              <a:gd name="connsiteX106" fmla="*/ 6150708 w 8534421"/>
              <a:gd name="connsiteY106" fmla="*/ 656492 h 1039446"/>
              <a:gd name="connsiteX107" fmla="*/ 6174154 w 8534421"/>
              <a:gd name="connsiteY107" fmla="*/ 672123 h 1039446"/>
              <a:gd name="connsiteX108" fmla="*/ 6260123 w 8534421"/>
              <a:gd name="connsiteY108" fmla="*/ 687753 h 1039446"/>
              <a:gd name="connsiteX109" fmla="*/ 6494585 w 8534421"/>
              <a:gd name="connsiteY109" fmla="*/ 679938 h 1039446"/>
              <a:gd name="connsiteX110" fmla="*/ 6518031 w 8534421"/>
              <a:gd name="connsiteY110" fmla="*/ 664307 h 1039446"/>
              <a:gd name="connsiteX111" fmla="*/ 6619631 w 8534421"/>
              <a:gd name="connsiteY111" fmla="*/ 656492 h 1039446"/>
              <a:gd name="connsiteX112" fmla="*/ 6791569 w 8534421"/>
              <a:gd name="connsiteY112" fmla="*/ 664307 h 1039446"/>
              <a:gd name="connsiteX113" fmla="*/ 6822831 w 8534421"/>
              <a:gd name="connsiteY113" fmla="*/ 672123 h 1039446"/>
              <a:gd name="connsiteX114" fmla="*/ 6846277 w 8534421"/>
              <a:gd name="connsiteY114" fmla="*/ 687753 h 1039446"/>
              <a:gd name="connsiteX115" fmla="*/ 6877539 w 8534421"/>
              <a:gd name="connsiteY115" fmla="*/ 703384 h 1039446"/>
              <a:gd name="connsiteX116" fmla="*/ 6932246 w 8534421"/>
              <a:gd name="connsiteY116" fmla="*/ 742461 h 1039446"/>
              <a:gd name="connsiteX117" fmla="*/ 6979139 w 8534421"/>
              <a:gd name="connsiteY117" fmla="*/ 773723 h 1039446"/>
              <a:gd name="connsiteX118" fmla="*/ 7026031 w 8534421"/>
              <a:gd name="connsiteY118" fmla="*/ 789353 h 1039446"/>
              <a:gd name="connsiteX119" fmla="*/ 7197969 w 8534421"/>
              <a:gd name="connsiteY119" fmla="*/ 804984 h 1039446"/>
              <a:gd name="connsiteX120" fmla="*/ 7369908 w 8534421"/>
              <a:gd name="connsiteY120" fmla="*/ 828430 h 1039446"/>
              <a:gd name="connsiteX121" fmla="*/ 7432431 w 8534421"/>
              <a:gd name="connsiteY121" fmla="*/ 812800 h 1039446"/>
              <a:gd name="connsiteX122" fmla="*/ 7510585 w 8534421"/>
              <a:gd name="connsiteY122" fmla="*/ 797169 h 1039446"/>
              <a:gd name="connsiteX123" fmla="*/ 7534031 w 8534421"/>
              <a:gd name="connsiteY123" fmla="*/ 789353 h 1039446"/>
              <a:gd name="connsiteX124" fmla="*/ 7580923 w 8534421"/>
              <a:gd name="connsiteY124" fmla="*/ 765907 h 1039446"/>
              <a:gd name="connsiteX125" fmla="*/ 7612185 w 8534421"/>
              <a:gd name="connsiteY125" fmla="*/ 719015 h 1039446"/>
              <a:gd name="connsiteX126" fmla="*/ 7620000 w 8534421"/>
              <a:gd name="connsiteY126" fmla="*/ 687753 h 1039446"/>
              <a:gd name="connsiteX127" fmla="*/ 7643446 w 8534421"/>
              <a:gd name="connsiteY127" fmla="*/ 672123 h 1039446"/>
              <a:gd name="connsiteX128" fmla="*/ 7698154 w 8534421"/>
              <a:gd name="connsiteY128" fmla="*/ 625230 h 1039446"/>
              <a:gd name="connsiteX129" fmla="*/ 7721600 w 8534421"/>
              <a:gd name="connsiteY129" fmla="*/ 617415 h 1039446"/>
              <a:gd name="connsiteX130" fmla="*/ 7831015 w 8534421"/>
              <a:gd name="connsiteY130" fmla="*/ 625230 h 1039446"/>
              <a:gd name="connsiteX131" fmla="*/ 7846646 w 8534421"/>
              <a:gd name="connsiteY131" fmla="*/ 648676 h 1039446"/>
              <a:gd name="connsiteX132" fmla="*/ 7877908 w 8534421"/>
              <a:gd name="connsiteY132" fmla="*/ 672123 h 1039446"/>
              <a:gd name="connsiteX133" fmla="*/ 7893539 w 8534421"/>
              <a:gd name="connsiteY133" fmla="*/ 695569 h 1039446"/>
              <a:gd name="connsiteX134" fmla="*/ 7916985 w 8534421"/>
              <a:gd name="connsiteY134" fmla="*/ 734646 h 1039446"/>
              <a:gd name="connsiteX135" fmla="*/ 7940431 w 8534421"/>
              <a:gd name="connsiteY135" fmla="*/ 765907 h 1039446"/>
              <a:gd name="connsiteX136" fmla="*/ 7956062 w 8534421"/>
              <a:gd name="connsiteY136" fmla="*/ 789353 h 1039446"/>
              <a:gd name="connsiteX137" fmla="*/ 7963877 w 8534421"/>
              <a:gd name="connsiteY137" fmla="*/ 820615 h 1039446"/>
              <a:gd name="connsiteX138" fmla="*/ 7987323 w 8534421"/>
              <a:gd name="connsiteY138" fmla="*/ 836246 h 1039446"/>
              <a:gd name="connsiteX139" fmla="*/ 8010769 w 8534421"/>
              <a:gd name="connsiteY139" fmla="*/ 859692 h 1039446"/>
              <a:gd name="connsiteX140" fmla="*/ 8049846 w 8534421"/>
              <a:gd name="connsiteY140" fmla="*/ 906584 h 1039446"/>
              <a:gd name="connsiteX141" fmla="*/ 8065477 w 8534421"/>
              <a:gd name="connsiteY141" fmla="*/ 930030 h 1039446"/>
              <a:gd name="connsiteX142" fmla="*/ 8112369 w 8534421"/>
              <a:gd name="connsiteY142" fmla="*/ 969107 h 1039446"/>
              <a:gd name="connsiteX143" fmla="*/ 8128000 w 8534421"/>
              <a:gd name="connsiteY143" fmla="*/ 992553 h 1039446"/>
              <a:gd name="connsiteX144" fmla="*/ 8174892 w 8534421"/>
              <a:gd name="connsiteY144" fmla="*/ 1016000 h 1039446"/>
              <a:gd name="connsiteX145" fmla="*/ 8221785 w 8534421"/>
              <a:gd name="connsiteY145" fmla="*/ 1039446 h 1039446"/>
              <a:gd name="connsiteX146" fmla="*/ 8245231 w 8534421"/>
              <a:gd name="connsiteY146" fmla="*/ 1016000 h 1039446"/>
              <a:gd name="connsiteX147" fmla="*/ 8253046 w 8534421"/>
              <a:gd name="connsiteY147" fmla="*/ 984738 h 1039446"/>
              <a:gd name="connsiteX148" fmla="*/ 8276492 w 8534421"/>
              <a:gd name="connsiteY148" fmla="*/ 890953 h 1039446"/>
              <a:gd name="connsiteX149" fmla="*/ 8284308 w 8534421"/>
              <a:gd name="connsiteY149" fmla="*/ 836246 h 1039446"/>
              <a:gd name="connsiteX150" fmla="*/ 8299939 w 8534421"/>
              <a:gd name="connsiteY150" fmla="*/ 781538 h 1039446"/>
              <a:gd name="connsiteX151" fmla="*/ 8307754 w 8534421"/>
              <a:gd name="connsiteY151" fmla="*/ 679938 h 1039446"/>
              <a:gd name="connsiteX152" fmla="*/ 8331200 w 8534421"/>
              <a:gd name="connsiteY152" fmla="*/ 656492 h 1039446"/>
              <a:gd name="connsiteX153" fmla="*/ 8339015 w 8534421"/>
              <a:gd name="connsiteY153" fmla="*/ 625230 h 1039446"/>
              <a:gd name="connsiteX154" fmla="*/ 8346831 w 8534421"/>
              <a:gd name="connsiteY154" fmla="*/ 601784 h 1039446"/>
              <a:gd name="connsiteX155" fmla="*/ 8354646 w 8534421"/>
              <a:gd name="connsiteY155" fmla="*/ 570523 h 1039446"/>
              <a:gd name="connsiteX156" fmla="*/ 8378092 w 8534421"/>
              <a:gd name="connsiteY156" fmla="*/ 508000 h 1039446"/>
              <a:gd name="connsiteX157" fmla="*/ 8385908 w 8534421"/>
              <a:gd name="connsiteY157" fmla="*/ 484553 h 1039446"/>
              <a:gd name="connsiteX158" fmla="*/ 8401539 w 8534421"/>
              <a:gd name="connsiteY158" fmla="*/ 453292 h 1039446"/>
              <a:gd name="connsiteX159" fmla="*/ 8424985 w 8534421"/>
              <a:gd name="connsiteY159" fmla="*/ 406400 h 1039446"/>
              <a:gd name="connsiteX160" fmla="*/ 8432800 w 8534421"/>
              <a:gd name="connsiteY160" fmla="*/ 382953 h 1039446"/>
              <a:gd name="connsiteX161" fmla="*/ 8464062 w 8534421"/>
              <a:gd name="connsiteY161" fmla="*/ 336061 h 1039446"/>
              <a:gd name="connsiteX162" fmla="*/ 8487508 w 8534421"/>
              <a:gd name="connsiteY162" fmla="*/ 257907 h 1039446"/>
              <a:gd name="connsiteX163" fmla="*/ 8510954 w 8534421"/>
              <a:gd name="connsiteY163" fmla="*/ 242276 h 1039446"/>
              <a:gd name="connsiteX164" fmla="*/ 8526585 w 8534421"/>
              <a:gd name="connsiteY164" fmla="*/ 195384 h 1039446"/>
              <a:gd name="connsiteX165" fmla="*/ 8534400 w 8534421"/>
              <a:gd name="connsiteY165" fmla="*/ 164123 h 1039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Lst>
            <a:rect l="l" t="t" r="r" b="b"/>
            <a:pathLst>
              <a:path w="8534421" h="1039446">
                <a:moveTo>
                  <a:pt x="0" y="15630"/>
                </a:moveTo>
                <a:cubicBezTo>
                  <a:pt x="271167" y="32065"/>
                  <a:pt x="173453" y="14371"/>
                  <a:pt x="296985" y="39076"/>
                </a:cubicBezTo>
                <a:cubicBezTo>
                  <a:pt x="316419" y="52032"/>
                  <a:pt x="329029" y="61840"/>
                  <a:pt x="351692" y="70338"/>
                </a:cubicBezTo>
                <a:cubicBezTo>
                  <a:pt x="361749" y="74110"/>
                  <a:pt x="372533" y="75548"/>
                  <a:pt x="382954" y="78153"/>
                </a:cubicBezTo>
                <a:cubicBezTo>
                  <a:pt x="390048" y="83473"/>
                  <a:pt x="426223" y="111511"/>
                  <a:pt x="437662" y="117230"/>
                </a:cubicBezTo>
                <a:cubicBezTo>
                  <a:pt x="456358" y="126578"/>
                  <a:pt x="479889" y="133911"/>
                  <a:pt x="500185" y="140676"/>
                </a:cubicBezTo>
                <a:cubicBezTo>
                  <a:pt x="505395" y="148492"/>
                  <a:pt x="508000" y="158913"/>
                  <a:pt x="515815" y="164123"/>
                </a:cubicBezTo>
                <a:cubicBezTo>
                  <a:pt x="524752" y="170081"/>
                  <a:pt x="537204" y="167707"/>
                  <a:pt x="547077" y="171938"/>
                </a:cubicBezTo>
                <a:cubicBezTo>
                  <a:pt x="555710" y="175638"/>
                  <a:pt x="562708" y="182359"/>
                  <a:pt x="570523" y="187569"/>
                </a:cubicBezTo>
                <a:cubicBezTo>
                  <a:pt x="596873" y="227094"/>
                  <a:pt x="571850" y="199955"/>
                  <a:pt x="609600" y="218830"/>
                </a:cubicBezTo>
                <a:cubicBezTo>
                  <a:pt x="638883" y="233472"/>
                  <a:pt x="632467" y="240218"/>
                  <a:pt x="664308" y="257907"/>
                </a:cubicBezTo>
                <a:cubicBezTo>
                  <a:pt x="676572" y="264720"/>
                  <a:pt x="690359" y="268328"/>
                  <a:pt x="703385" y="273538"/>
                </a:cubicBezTo>
                <a:cubicBezTo>
                  <a:pt x="705990" y="281353"/>
                  <a:pt x="705375" y="291159"/>
                  <a:pt x="711200" y="296984"/>
                </a:cubicBezTo>
                <a:cubicBezTo>
                  <a:pt x="719438" y="305222"/>
                  <a:pt x="732346" y="306835"/>
                  <a:pt x="742462" y="312615"/>
                </a:cubicBezTo>
                <a:cubicBezTo>
                  <a:pt x="750617" y="317275"/>
                  <a:pt x="757507" y="324045"/>
                  <a:pt x="765908" y="328246"/>
                </a:cubicBezTo>
                <a:cubicBezTo>
                  <a:pt x="773276" y="331930"/>
                  <a:pt x="781986" y="332377"/>
                  <a:pt x="789354" y="336061"/>
                </a:cubicBezTo>
                <a:cubicBezTo>
                  <a:pt x="902735" y="392750"/>
                  <a:pt x="770522" y="328715"/>
                  <a:pt x="851877" y="382953"/>
                </a:cubicBezTo>
                <a:cubicBezTo>
                  <a:pt x="858908" y="387640"/>
                  <a:pt x="902020" y="397280"/>
                  <a:pt x="906585" y="398584"/>
                </a:cubicBezTo>
                <a:cubicBezTo>
                  <a:pt x="943234" y="409055"/>
                  <a:pt x="919622" y="404171"/>
                  <a:pt x="961292" y="422030"/>
                </a:cubicBezTo>
                <a:cubicBezTo>
                  <a:pt x="968864" y="425275"/>
                  <a:pt x="976923" y="427241"/>
                  <a:pt x="984739" y="429846"/>
                </a:cubicBezTo>
                <a:cubicBezTo>
                  <a:pt x="1224910" y="399824"/>
                  <a:pt x="1111677" y="407889"/>
                  <a:pt x="1500554" y="422030"/>
                </a:cubicBezTo>
                <a:cubicBezTo>
                  <a:pt x="1513829" y="422513"/>
                  <a:pt x="1526908" y="426029"/>
                  <a:pt x="1539631" y="429846"/>
                </a:cubicBezTo>
                <a:cubicBezTo>
                  <a:pt x="1553068" y="433877"/>
                  <a:pt x="1565572" y="440550"/>
                  <a:pt x="1578708" y="445476"/>
                </a:cubicBezTo>
                <a:cubicBezTo>
                  <a:pt x="1586422" y="448369"/>
                  <a:pt x="1594786" y="449608"/>
                  <a:pt x="1602154" y="453292"/>
                </a:cubicBezTo>
                <a:cubicBezTo>
                  <a:pt x="1610555" y="457493"/>
                  <a:pt x="1617072" y="464987"/>
                  <a:pt x="1625600" y="468923"/>
                </a:cubicBezTo>
                <a:cubicBezTo>
                  <a:pt x="1670204" y="489509"/>
                  <a:pt x="1689232" y="495343"/>
                  <a:pt x="1727200" y="508000"/>
                </a:cubicBezTo>
                <a:cubicBezTo>
                  <a:pt x="1737621" y="515815"/>
                  <a:pt x="1747791" y="523976"/>
                  <a:pt x="1758462" y="531446"/>
                </a:cubicBezTo>
                <a:cubicBezTo>
                  <a:pt x="1773852" y="542219"/>
                  <a:pt x="1792071" y="549424"/>
                  <a:pt x="1805354" y="562707"/>
                </a:cubicBezTo>
                <a:cubicBezTo>
                  <a:pt x="1813169" y="570522"/>
                  <a:pt x="1819138" y="580785"/>
                  <a:pt x="1828800" y="586153"/>
                </a:cubicBezTo>
                <a:cubicBezTo>
                  <a:pt x="1843203" y="594155"/>
                  <a:pt x="1860061" y="596574"/>
                  <a:pt x="1875692" y="601784"/>
                </a:cubicBezTo>
                <a:cubicBezTo>
                  <a:pt x="1865272" y="591364"/>
                  <a:pt x="1832169" y="578697"/>
                  <a:pt x="1844431" y="570523"/>
                </a:cubicBezTo>
                <a:cubicBezTo>
                  <a:pt x="1847416" y="568533"/>
                  <a:pt x="1907055" y="588792"/>
                  <a:pt x="1922585" y="593969"/>
                </a:cubicBezTo>
                <a:cubicBezTo>
                  <a:pt x="1998175" y="650662"/>
                  <a:pt x="1917621" y="595395"/>
                  <a:pt x="1977292" y="625230"/>
                </a:cubicBezTo>
                <a:cubicBezTo>
                  <a:pt x="1990879" y="632023"/>
                  <a:pt x="2001958" y="643872"/>
                  <a:pt x="2016369" y="648676"/>
                </a:cubicBezTo>
                <a:cubicBezTo>
                  <a:pt x="2033845" y="654501"/>
                  <a:pt x="2052841" y="653887"/>
                  <a:pt x="2071077" y="656492"/>
                </a:cubicBezTo>
                <a:cubicBezTo>
                  <a:pt x="2108369" y="681354"/>
                  <a:pt x="2081361" y="667647"/>
                  <a:pt x="2133600" y="679938"/>
                </a:cubicBezTo>
                <a:cubicBezTo>
                  <a:pt x="2164967" y="687318"/>
                  <a:pt x="2227385" y="703384"/>
                  <a:pt x="2227385" y="703384"/>
                </a:cubicBezTo>
                <a:cubicBezTo>
                  <a:pt x="2300328" y="700779"/>
                  <a:pt x="2373377" y="700268"/>
                  <a:pt x="2446215" y="695569"/>
                </a:cubicBezTo>
                <a:cubicBezTo>
                  <a:pt x="2454436" y="695039"/>
                  <a:pt x="2461741" y="690016"/>
                  <a:pt x="2469662" y="687753"/>
                </a:cubicBezTo>
                <a:cubicBezTo>
                  <a:pt x="2479990" y="684802"/>
                  <a:pt x="2490503" y="682543"/>
                  <a:pt x="2500923" y="679938"/>
                </a:cubicBezTo>
                <a:cubicBezTo>
                  <a:pt x="2508738" y="674728"/>
                  <a:pt x="2515458" y="667277"/>
                  <a:pt x="2524369" y="664307"/>
                </a:cubicBezTo>
                <a:cubicBezTo>
                  <a:pt x="2644762" y="624175"/>
                  <a:pt x="2811991" y="653976"/>
                  <a:pt x="2915139" y="656492"/>
                </a:cubicBezTo>
                <a:cubicBezTo>
                  <a:pt x="2938585" y="659097"/>
                  <a:pt x="2962175" y="660628"/>
                  <a:pt x="2985477" y="664307"/>
                </a:cubicBezTo>
                <a:cubicBezTo>
                  <a:pt x="3011719" y="668450"/>
                  <a:pt x="3063631" y="679938"/>
                  <a:pt x="3063631" y="679938"/>
                </a:cubicBezTo>
                <a:cubicBezTo>
                  <a:pt x="3071446" y="687753"/>
                  <a:pt x="3076690" y="699607"/>
                  <a:pt x="3087077" y="703384"/>
                </a:cubicBezTo>
                <a:cubicBezTo>
                  <a:pt x="3106816" y="710562"/>
                  <a:pt x="3128841" y="708006"/>
                  <a:pt x="3149600" y="711200"/>
                </a:cubicBezTo>
                <a:cubicBezTo>
                  <a:pt x="3162729" y="713220"/>
                  <a:pt x="3175651" y="716410"/>
                  <a:pt x="3188677" y="719015"/>
                </a:cubicBezTo>
                <a:cubicBezTo>
                  <a:pt x="3201703" y="724225"/>
                  <a:pt x="3214445" y="730210"/>
                  <a:pt x="3227754" y="734646"/>
                </a:cubicBezTo>
                <a:cubicBezTo>
                  <a:pt x="3337080" y="771088"/>
                  <a:pt x="3569114" y="728038"/>
                  <a:pt x="3595077" y="726830"/>
                </a:cubicBezTo>
                <a:cubicBezTo>
                  <a:pt x="3608103" y="721620"/>
                  <a:pt x="3621606" y="717474"/>
                  <a:pt x="3634154" y="711200"/>
                </a:cubicBezTo>
                <a:cubicBezTo>
                  <a:pt x="3694766" y="680895"/>
                  <a:pt x="3622104" y="707402"/>
                  <a:pt x="3681046" y="687753"/>
                </a:cubicBezTo>
                <a:cubicBezTo>
                  <a:pt x="3710932" y="642925"/>
                  <a:pt x="3679196" y="683279"/>
                  <a:pt x="3735754" y="640861"/>
                </a:cubicBezTo>
                <a:cubicBezTo>
                  <a:pt x="3783407" y="605122"/>
                  <a:pt x="3732482" y="626632"/>
                  <a:pt x="3790462" y="601784"/>
                </a:cubicBezTo>
                <a:cubicBezTo>
                  <a:pt x="3822203" y="588181"/>
                  <a:pt x="3818121" y="600023"/>
                  <a:pt x="3852985" y="570523"/>
                </a:cubicBezTo>
                <a:cubicBezTo>
                  <a:pt x="3941839" y="495339"/>
                  <a:pt x="3881815" y="519232"/>
                  <a:pt x="3938954" y="500184"/>
                </a:cubicBezTo>
                <a:cubicBezTo>
                  <a:pt x="3944164" y="489764"/>
                  <a:pt x="3946347" y="477161"/>
                  <a:pt x="3954585" y="468923"/>
                </a:cubicBezTo>
                <a:cubicBezTo>
                  <a:pt x="3960410" y="463098"/>
                  <a:pt x="3972206" y="466932"/>
                  <a:pt x="3978031" y="461107"/>
                </a:cubicBezTo>
                <a:cubicBezTo>
                  <a:pt x="3983856" y="455282"/>
                  <a:pt x="3981157" y="444434"/>
                  <a:pt x="3985846" y="437661"/>
                </a:cubicBezTo>
                <a:cubicBezTo>
                  <a:pt x="4004836" y="410231"/>
                  <a:pt x="4020610" y="378012"/>
                  <a:pt x="4048369" y="359507"/>
                </a:cubicBezTo>
                <a:cubicBezTo>
                  <a:pt x="4064000" y="349087"/>
                  <a:pt x="4078459" y="336648"/>
                  <a:pt x="4095262" y="328246"/>
                </a:cubicBezTo>
                <a:cubicBezTo>
                  <a:pt x="4113003" y="319375"/>
                  <a:pt x="4134503" y="310241"/>
                  <a:pt x="4149969" y="296984"/>
                </a:cubicBezTo>
                <a:cubicBezTo>
                  <a:pt x="4161158" y="287393"/>
                  <a:pt x="4170810" y="276143"/>
                  <a:pt x="4181231" y="265723"/>
                </a:cubicBezTo>
                <a:cubicBezTo>
                  <a:pt x="4183836" y="257907"/>
                  <a:pt x="4182342" y="247064"/>
                  <a:pt x="4189046" y="242276"/>
                </a:cubicBezTo>
                <a:cubicBezTo>
                  <a:pt x="4202453" y="232699"/>
                  <a:pt x="4221811" y="235123"/>
                  <a:pt x="4235939" y="226646"/>
                </a:cubicBezTo>
                <a:cubicBezTo>
                  <a:pt x="4248964" y="218831"/>
                  <a:pt x="4262863" y="212314"/>
                  <a:pt x="4275015" y="203200"/>
                </a:cubicBezTo>
                <a:cubicBezTo>
                  <a:pt x="4283857" y="196568"/>
                  <a:pt x="4288865" y="185237"/>
                  <a:pt x="4298462" y="179753"/>
                </a:cubicBezTo>
                <a:cubicBezTo>
                  <a:pt x="4307788" y="174424"/>
                  <a:pt x="4319303" y="174543"/>
                  <a:pt x="4329723" y="171938"/>
                </a:cubicBezTo>
                <a:cubicBezTo>
                  <a:pt x="4337538" y="161517"/>
                  <a:pt x="4342123" y="147580"/>
                  <a:pt x="4353169" y="140676"/>
                </a:cubicBezTo>
                <a:cubicBezTo>
                  <a:pt x="4364433" y="133636"/>
                  <a:pt x="4379644" y="137062"/>
                  <a:pt x="4392246" y="132861"/>
                </a:cubicBezTo>
                <a:cubicBezTo>
                  <a:pt x="4403299" y="129177"/>
                  <a:pt x="4412861" y="121962"/>
                  <a:pt x="4423508" y="117230"/>
                </a:cubicBezTo>
                <a:cubicBezTo>
                  <a:pt x="4436328" y="111532"/>
                  <a:pt x="4450037" y="107874"/>
                  <a:pt x="4462585" y="101600"/>
                </a:cubicBezTo>
                <a:cubicBezTo>
                  <a:pt x="4476172" y="94807"/>
                  <a:pt x="4488780" y="86204"/>
                  <a:pt x="4501662" y="78153"/>
                </a:cubicBezTo>
                <a:cubicBezTo>
                  <a:pt x="4509627" y="73175"/>
                  <a:pt x="4516131" y="65285"/>
                  <a:pt x="4525108" y="62523"/>
                </a:cubicBezTo>
                <a:cubicBezTo>
                  <a:pt x="4550500" y="54710"/>
                  <a:pt x="4603262" y="46892"/>
                  <a:pt x="4603262" y="46892"/>
                </a:cubicBezTo>
                <a:cubicBezTo>
                  <a:pt x="4625956" y="31762"/>
                  <a:pt x="4636544" y="22378"/>
                  <a:pt x="4665785" y="15630"/>
                </a:cubicBezTo>
                <a:cubicBezTo>
                  <a:pt x="4686250" y="10907"/>
                  <a:pt x="4707549" y="11009"/>
                  <a:pt x="4728308" y="7815"/>
                </a:cubicBezTo>
                <a:cubicBezTo>
                  <a:pt x="4741437" y="5795"/>
                  <a:pt x="4754359" y="2605"/>
                  <a:pt x="4767385" y="0"/>
                </a:cubicBezTo>
                <a:lnTo>
                  <a:pt x="4970585" y="15630"/>
                </a:lnTo>
                <a:cubicBezTo>
                  <a:pt x="4983807" y="16910"/>
                  <a:pt x="4996490" y="21728"/>
                  <a:pt x="5009662" y="23446"/>
                </a:cubicBezTo>
                <a:cubicBezTo>
                  <a:pt x="5056447" y="29548"/>
                  <a:pt x="5103447" y="33866"/>
                  <a:pt x="5150339" y="39076"/>
                </a:cubicBezTo>
                <a:cubicBezTo>
                  <a:pt x="5165970" y="44286"/>
                  <a:pt x="5182494" y="47338"/>
                  <a:pt x="5197231" y="54707"/>
                </a:cubicBezTo>
                <a:cubicBezTo>
                  <a:pt x="5207651" y="59917"/>
                  <a:pt x="5217333" y="66990"/>
                  <a:pt x="5228492" y="70338"/>
                </a:cubicBezTo>
                <a:cubicBezTo>
                  <a:pt x="5243670" y="74891"/>
                  <a:pt x="5259754" y="75548"/>
                  <a:pt x="5275385" y="78153"/>
                </a:cubicBezTo>
                <a:cubicBezTo>
                  <a:pt x="5334327" y="97802"/>
                  <a:pt x="5261665" y="71295"/>
                  <a:pt x="5322277" y="101600"/>
                </a:cubicBezTo>
                <a:cubicBezTo>
                  <a:pt x="5340958" y="110940"/>
                  <a:pt x="5364514" y="118283"/>
                  <a:pt x="5384800" y="125046"/>
                </a:cubicBezTo>
                <a:cubicBezTo>
                  <a:pt x="5391876" y="130353"/>
                  <a:pt x="5428083" y="158411"/>
                  <a:pt x="5439508" y="164123"/>
                </a:cubicBezTo>
                <a:cubicBezTo>
                  <a:pt x="5446876" y="167807"/>
                  <a:pt x="5455139" y="169333"/>
                  <a:pt x="5462954" y="171938"/>
                </a:cubicBezTo>
                <a:cubicBezTo>
                  <a:pt x="5473374" y="182359"/>
                  <a:pt x="5482223" y="194634"/>
                  <a:pt x="5494215" y="203200"/>
                </a:cubicBezTo>
                <a:cubicBezTo>
                  <a:pt x="5500919" y="207988"/>
                  <a:pt x="5511159" y="205957"/>
                  <a:pt x="5517662" y="211015"/>
                </a:cubicBezTo>
                <a:cubicBezTo>
                  <a:pt x="5535111" y="224586"/>
                  <a:pt x="5548923" y="242276"/>
                  <a:pt x="5564554" y="257907"/>
                </a:cubicBezTo>
                <a:lnTo>
                  <a:pt x="5588000" y="281353"/>
                </a:lnTo>
                <a:cubicBezTo>
                  <a:pt x="5595815" y="289169"/>
                  <a:pt x="5605315" y="295604"/>
                  <a:pt x="5611446" y="304800"/>
                </a:cubicBezTo>
                <a:cubicBezTo>
                  <a:pt x="5616656" y="312615"/>
                  <a:pt x="5622417" y="320091"/>
                  <a:pt x="5627077" y="328246"/>
                </a:cubicBezTo>
                <a:cubicBezTo>
                  <a:pt x="5632857" y="338361"/>
                  <a:pt x="5635126" y="350661"/>
                  <a:pt x="5642708" y="359507"/>
                </a:cubicBezTo>
                <a:cubicBezTo>
                  <a:pt x="5651185" y="369397"/>
                  <a:pt x="5663549" y="375138"/>
                  <a:pt x="5673969" y="382953"/>
                </a:cubicBezTo>
                <a:cubicBezTo>
                  <a:pt x="5700791" y="436596"/>
                  <a:pt x="5673239" y="399915"/>
                  <a:pt x="5713046" y="422030"/>
                </a:cubicBezTo>
                <a:cubicBezTo>
                  <a:pt x="5729468" y="431153"/>
                  <a:pt x="5759939" y="453292"/>
                  <a:pt x="5759939" y="453292"/>
                </a:cubicBezTo>
                <a:cubicBezTo>
                  <a:pt x="5765149" y="461107"/>
                  <a:pt x="5768927" y="470096"/>
                  <a:pt x="5775569" y="476738"/>
                </a:cubicBezTo>
                <a:cubicBezTo>
                  <a:pt x="5790720" y="491889"/>
                  <a:pt x="5803391" y="493828"/>
                  <a:pt x="5822462" y="500184"/>
                </a:cubicBezTo>
                <a:cubicBezTo>
                  <a:pt x="5832882" y="507999"/>
                  <a:pt x="5842414" y="517167"/>
                  <a:pt x="5853723" y="523630"/>
                </a:cubicBezTo>
                <a:cubicBezTo>
                  <a:pt x="5860876" y="527717"/>
                  <a:pt x="5869597" y="528201"/>
                  <a:pt x="5877169" y="531446"/>
                </a:cubicBezTo>
                <a:cubicBezTo>
                  <a:pt x="5887878" y="536035"/>
                  <a:pt x="5898315" y="541296"/>
                  <a:pt x="5908431" y="547076"/>
                </a:cubicBezTo>
                <a:cubicBezTo>
                  <a:pt x="5997896" y="598198"/>
                  <a:pt x="5858372" y="521518"/>
                  <a:pt x="5955323" y="586153"/>
                </a:cubicBezTo>
                <a:cubicBezTo>
                  <a:pt x="5965625" y="593021"/>
                  <a:pt x="6012205" y="600656"/>
                  <a:pt x="6017846" y="601784"/>
                </a:cubicBezTo>
                <a:cubicBezTo>
                  <a:pt x="6028267" y="609599"/>
                  <a:pt x="6037457" y="619405"/>
                  <a:pt x="6049108" y="625230"/>
                </a:cubicBezTo>
                <a:cubicBezTo>
                  <a:pt x="6058715" y="630034"/>
                  <a:pt x="6070179" y="629649"/>
                  <a:pt x="6080369" y="633046"/>
                </a:cubicBezTo>
                <a:cubicBezTo>
                  <a:pt x="6168655" y="662475"/>
                  <a:pt x="6075795" y="637762"/>
                  <a:pt x="6150708" y="656492"/>
                </a:cubicBezTo>
                <a:cubicBezTo>
                  <a:pt x="6158523" y="661702"/>
                  <a:pt x="6165521" y="668423"/>
                  <a:pt x="6174154" y="672123"/>
                </a:cubicBezTo>
                <a:cubicBezTo>
                  <a:pt x="6192578" y="680019"/>
                  <a:pt x="6247447" y="685942"/>
                  <a:pt x="6260123" y="687753"/>
                </a:cubicBezTo>
                <a:cubicBezTo>
                  <a:pt x="6338277" y="685148"/>
                  <a:pt x="6416709" y="687018"/>
                  <a:pt x="6494585" y="679938"/>
                </a:cubicBezTo>
                <a:cubicBezTo>
                  <a:pt x="6503939" y="679088"/>
                  <a:pt x="6508799" y="666038"/>
                  <a:pt x="6518031" y="664307"/>
                </a:cubicBezTo>
                <a:cubicBezTo>
                  <a:pt x="6551416" y="658047"/>
                  <a:pt x="6585764" y="659097"/>
                  <a:pt x="6619631" y="656492"/>
                </a:cubicBezTo>
                <a:cubicBezTo>
                  <a:pt x="6676944" y="659097"/>
                  <a:pt x="6734366" y="659907"/>
                  <a:pt x="6791569" y="664307"/>
                </a:cubicBezTo>
                <a:cubicBezTo>
                  <a:pt x="6802279" y="665131"/>
                  <a:pt x="6812958" y="667892"/>
                  <a:pt x="6822831" y="672123"/>
                </a:cubicBezTo>
                <a:cubicBezTo>
                  <a:pt x="6831464" y="675823"/>
                  <a:pt x="6838122" y="683093"/>
                  <a:pt x="6846277" y="687753"/>
                </a:cubicBezTo>
                <a:cubicBezTo>
                  <a:pt x="6856393" y="693533"/>
                  <a:pt x="6867118" y="698174"/>
                  <a:pt x="6877539" y="703384"/>
                </a:cubicBezTo>
                <a:cubicBezTo>
                  <a:pt x="6905827" y="745817"/>
                  <a:pt x="6877165" y="712417"/>
                  <a:pt x="6932246" y="742461"/>
                </a:cubicBezTo>
                <a:cubicBezTo>
                  <a:pt x="6948738" y="751457"/>
                  <a:pt x="6961317" y="767783"/>
                  <a:pt x="6979139" y="773723"/>
                </a:cubicBezTo>
                <a:cubicBezTo>
                  <a:pt x="6994770" y="778933"/>
                  <a:pt x="7009603" y="788089"/>
                  <a:pt x="7026031" y="789353"/>
                </a:cubicBezTo>
                <a:cubicBezTo>
                  <a:pt x="7151152" y="798978"/>
                  <a:pt x="7093872" y="793418"/>
                  <a:pt x="7197969" y="804984"/>
                </a:cubicBezTo>
                <a:cubicBezTo>
                  <a:pt x="7268274" y="825071"/>
                  <a:pt x="7279307" y="832369"/>
                  <a:pt x="7369908" y="828430"/>
                </a:cubicBezTo>
                <a:cubicBezTo>
                  <a:pt x="7391370" y="827497"/>
                  <a:pt x="7411426" y="817301"/>
                  <a:pt x="7432431" y="812800"/>
                </a:cubicBezTo>
                <a:cubicBezTo>
                  <a:pt x="7493813" y="799647"/>
                  <a:pt x="7461310" y="811248"/>
                  <a:pt x="7510585" y="797169"/>
                </a:cubicBezTo>
                <a:cubicBezTo>
                  <a:pt x="7518506" y="794906"/>
                  <a:pt x="7526663" y="793037"/>
                  <a:pt x="7534031" y="789353"/>
                </a:cubicBezTo>
                <a:cubicBezTo>
                  <a:pt x="7594632" y="759052"/>
                  <a:pt x="7521990" y="785553"/>
                  <a:pt x="7580923" y="765907"/>
                </a:cubicBezTo>
                <a:cubicBezTo>
                  <a:pt x="7591344" y="750276"/>
                  <a:pt x="7607629" y="737240"/>
                  <a:pt x="7612185" y="719015"/>
                </a:cubicBezTo>
                <a:cubicBezTo>
                  <a:pt x="7614790" y="708594"/>
                  <a:pt x="7614042" y="696690"/>
                  <a:pt x="7620000" y="687753"/>
                </a:cubicBezTo>
                <a:cubicBezTo>
                  <a:pt x="7625210" y="679938"/>
                  <a:pt x="7636230" y="678136"/>
                  <a:pt x="7643446" y="672123"/>
                </a:cubicBezTo>
                <a:cubicBezTo>
                  <a:pt x="7673687" y="646922"/>
                  <a:pt x="7660897" y="646519"/>
                  <a:pt x="7698154" y="625230"/>
                </a:cubicBezTo>
                <a:cubicBezTo>
                  <a:pt x="7705307" y="621143"/>
                  <a:pt x="7713785" y="620020"/>
                  <a:pt x="7721600" y="617415"/>
                </a:cubicBezTo>
                <a:cubicBezTo>
                  <a:pt x="7758072" y="620020"/>
                  <a:pt x="7795542" y="616362"/>
                  <a:pt x="7831015" y="625230"/>
                </a:cubicBezTo>
                <a:cubicBezTo>
                  <a:pt x="7840127" y="627508"/>
                  <a:pt x="7840004" y="642034"/>
                  <a:pt x="7846646" y="648676"/>
                </a:cubicBezTo>
                <a:cubicBezTo>
                  <a:pt x="7855857" y="657887"/>
                  <a:pt x="7868697" y="662912"/>
                  <a:pt x="7877908" y="672123"/>
                </a:cubicBezTo>
                <a:cubicBezTo>
                  <a:pt x="7884550" y="678765"/>
                  <a:pt x="7888561" y="687604"/>
                  <a:pt x="7893539" y="695569"/>
                </a:cubicBezTo>
                <a:cubicBezTo>
                  <a:pt x="7901590" y="708450"/>
                  <a:pt x="7908559" y="722007"/>
                  <a:pt x="7916985" y="734646"/>
                </a:cubicBezTo>
                <a:cubicBezTo>
                  <a:pt x="7924210" y="745484"/>
                  <a:pt x="7932860" y="755308"/>
                  <a:pt x="7940431" y="765907"/>
                </a:cubicBezTo>
                <a:cubicBezTo>
                  <a:pt x="7945891" y="773550"/>
                  <a:pt x="7950852" y="781538"/>
                  <a:pt x="7956062" y="789353"/>
                </a:cubicBezTo>
                <a:cubicBezTo>
                  <a:pt x="7958667" y="799774"/>
                  <a:pt x="7957919" y="811678"/>
                  <a:pt x="7963877" y="820615"/>
                </a:cubicBezTo>
                <a:cubicBezTo>
                  <a:pt x="7969087" y="828430"/>
                  <a:pt x="7980107" y="830233"/>
                  <a:pt x="7987323" y="836246"/>
                </a:cubicBezTo>
                <a:cubicBezTo>
                  <a:pt x="7995814" y="843322"/>
                  <a:pt x="8002954" y="851877"/>
                  <a:pt x="8010769" y="859692"/>
                </a:cubicBezTo>
                <a:cubicBezTo>
                  <a:pt x="8025377" y="918120"/>
                  <a:pt x="8004676" y="868942"/>
                  <a:pt x="8049846" y="906584"/>
                </a:cubicBezTo>
                <a:cubicBezTo>
                  <a:pt x="8057062" y="912597"/>
                  <a:pt x="8059464" y="922814"/>
                  <a:pt x="8065477" y="930030"/>
                </a:cubicBezTo>
                <a:cubicBezTo>
                  <a:pt x="8084282" y="952596"/>
                  <a:pt x="8089315" y="953738"/>
                  <a:pt x="8112369" y="969107"/>
                </a:cubicBezTo>
                <a:cubicBezTo>
                  <a:pt x="8117579" y="976922"/>
                  <a:pt x="8121358" y="985911"/>
                  <a:pt x="8128000" y="992553"/>
                </a:cubicBezTo>
                <a:cubicBezTo>
                  <a:pt x="8150396" y="1014949"/>
                  <a:pt x="8149468" y="1003288"/>
                  <a:pt x="8174892" y="1016000"/>
                </a:cubicBezTo>
                <a:cubicBezTo>
                  <a:pt x="8235494" y="1046300"/>
                  <a:pt x="8162853" y="1019800"/>
                  <a:pt x="8221785" y="1039446"/>
                </a:cubicBezTo>
                <a:cubicBezTo>
                  <a:pt x="8229600" y="1031631"/>
                  <a:pt x="8239747" y="1025596"/>
                  <a:pt x="8245231" y="1016000"/>
                </a:cubicBezTo>
                <a:cubicBezTo>
                  <a:pt x="8250560" y="1006674"/>
                  <a:pt x="8250095" y="995066"/>
                  <a:pt x="8253046" y="984738"/>
                </a:cubicBezTo>
                <a:cubicBezTo>
                  <a:pt x="8269948" y="925581"/>
                  <a:pt x="8254730" y="1007018"/>
                  <a:pt x="8276492" y="890953"/>
                </a:cubicBezTo>
                <a:cubicBezTo>
                  <a:pt x="8279887" y="872848"/>
                  <a:pt x="8281013" y="854370"/>
                  <a:pt x="8284308" y="836246"/>
                </a:cubicBezTo>
                <a:cubicBezTo>
                  <a:pt x="8288235" y="814648"/>
                  <a:pt x="8293240" y="801632"/>
                  <a:pt x="8299939" y="781538"/>
                </a:cubicBezTo>
                <a:cubicBezTo>
                  <a:pt x="8302544" y="747671"/>
                  <a:pt x="8299516" y="712891"/>
                  <a:pt x="8307754" y="679938"/>
                </a:cubicBezTo>
                <a:cubicBezTo>
                  <a:pt x="8310435" y="669215"/>
                  <a:pt x="8325716" y="666088"/>
                  <a:pt x="8331200" y="656492"/>
                </a:cubicBezTo>
                <a:cubicBezTo>
                  <a:pt x="8336529" y="647166"/>
                  <a:pt x="8336064" y="635558"/>
                  <a:pt x="8339015" y="625230"/>
                </a:cubicBezTo>
                <a:cubicBezTo>
                  <a:pt x="8341278" y="617309"/>
                  <a:pt x="8344568" y="609705"/>
                  <a:pt x="8346831" y="601784"/>
                </a:cubicBezTo>
                <a:cubicBezTo>
                  <a:pt x="8349782" y="591456"/>
                  <a:pt x="8351695" y="580851"/>
                  <a:pt x="8354646" y="570523"/>
                </a:cubicBezTo>
                <a:cubicBezTo>
                  <a:pt x="8361740" y="545695"/>
                  <a:pt x="8368187" y="534414"/>
                  <a:pt x="8378092" y="508000"/>
                </a:cubicBezTo>
                <a:cubicBezTo>
                  <a:pt x="8380985" y="500286"/>
                  <a:pt x="8382663" y="492125"/>
                  <a:pt x="8385908" y="484553"/>
                </a:cubicBezTo>
                <a:cubicBezTo>
                  <a:pt x="8390497" y="473845"/>
                  <a:pt x="8396950" y="464000"/>
                  <a:pt x="8401539" y="453292"/>
                </a:cubicBezTo>
                <a:cubicBezTo>
                  <a:pt x="8420954" y="407991"/>
                  <a:pt x="8394945" y="451460"/>
                  <a:pt x="8424985" y="406400"/>
                </a:cubicBezTo>
                <a:cubicBezTo>
                  <a:pt x="8427590" y="398584"/>
                  <a:pt x="8428799" y="390155"/>
                  <a:pt x="8432800" y="382953"/>
                </a:cubicBezTo>
                <a:cubicBezTo>
                  <a:pt x="8441923" y="366531"/>
                  <a:pt x="8464062" y="336061"/>
                  <a:pt x="8464062" y="336061"/>
                </a:cubicBezTo>
                <a:cubicBezTo>
                  <a:pt x="8467191" y="323546"/>
                  <a:pt x="8481799" y="261713"/>
                  <a:pt x="8487508" y="257907"/>
                </a:cubicBezTo>
                <a:lnTo>
                  <a:pt x="8510954" y="242276"/>
                </a:lnTo>
                <a:lnTo>
                  <a:pt x="8526585" y="195384"/>
                </a:lnTo>
                <a:cubicBezTo>
                  <a:pt x="8535224" y="169468"/>
                  <a:pt x="8534400" y="180176"/>
                  <a:pt x="8534400" y="164123"/>
                </a:cubicBezTo>
              </a:path>
            </a:pathLst>
          </a:custGeom>
          <a:noFill/>
          <a:ln w="63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0" name="Tekstvak 9"/>
          <p:cNvSpPr txBox="1"/>
          <p:nvPr/>
        </p:nvSpPr>
        <p:spPr>
          <a:xfrm>
            <a:off x="287185" y="4811542"/>
            <a:ext cx="1764535" cy="738664"/>
          </a:xfrm>
          <a:prstGeom prst="rect">
            <a:avLst/>
          </a:prstGeom>
          <a:noFill/>
        </p:spPr>
        <p:txBody>
          <a:bodyPr wrap="square" rtlCol="0">
            <a:spAutoFit/>
          </a:bodyPr>
          <a:lstStyle/>
          <a:p>
            <a:r>
              <a:rPr lang="nl-BE" sz="1400" dirty="0">
                <a:solidFill>
                  <a:schemeClr val="accent6">
                    <a:lumMod val="50000"/>
                  </a:schemeClr>
                </a:solidFill>
              </a:rPr>
              <a:t>bekering</a:t>
            </a:r>
          </a:p>
          <a:p>
            <a:r>
              <a:rPr lang="nl-BE" sz="1400" dirty="0">
                <a:solidFill>
                  <a:schemeClr val="accent6">
                    <a:lumMod val="50000"/>
                  </a:schemeClr>
                </a:solidFill>
              </a:rPr>
              <a:t>heiliging</a:t>
            </a:r>
          </a:p>
          <a:p>
            <a:r>
              <a:rPr lang="nl-BE" sz="1400" dirty="0">
                <a:solidFill>
                  <a:schemeClr val="accent6">
                    <a:lumMod val="50000"/>
                  </a:schemeClr>
                </a:solidFill>
              </a:rPr>
              <a:t>nieuwe schepping</a:t>
            </a:r>
          </a:p>
        </p:txBody>
      </p:sp>
      <p:sp>
        <p:nvSpPr>
          <p:cNvPr id="11" name="Tekstvak 10"/>
          <p:cNvSpPr txBox="1"/>
          <p:nvPr/>
        </p:nvSpPr>
        <p:spPr>
          <a:xfrm>
            <a:off x="7035609" y="5180874"/>
            <a:ext cx="1764535" cy="307777"/>
          </a:xfrm>
          <a:prstGeom prst="rect">
            <a:avLst/>
          </a:prstGeom>
          <a:noFill/>
        </p:spPr>
        <p:txBody>
          <a:bodyPr wrap="square" rtlCol="0">
            <a:spAutoFit/>
          </a:bodyPr>
          <a:lstStyle/>
          <a:p>
            <a:pPr algn="r"/>
            <a:r>
              <a:rPr lang="nl-BE" sz="1400" dirty="0">
                <a:solidFill>
                  <a:schemeClr val="accent6">
                    <a:lumMod val="50000"/>
                  </a:schemeClr>
                </a:solidFill>
              </a:rPr>
              <a:t>Christus’ komst</a:t>
            </a:r>
          </a:p>
        </p:txBody>
      </p:sp>
      <p:sp>
        <p:nvSpPr>
          <p:cNvPr id="12" name="Tekstvak 11"/>
          <p:cNvSpPr txBox="1"/>
          <p:nvPr/>
        </p:nvSpPr>
        <p:spPr>
          <a:xfrm>
            <a:off x="2803181" y="4782067"/>
            <a:ext cx="1764535" cy="307777"/>
          </a:xfrm>
          <a:prstGeom prst="rect">
            <a:avLst/>
          </a:prstGeom>
          <a:noFill/>
        </p:spPr>
        <p:txBody>
          <a:bodyPr wrap="square" rtlCol="0">
            <a:spAutoFit/>
          </a:bodyPr>
          <a:lstStyle/>
          <a:p>
            <a:r>
              <a:rPr lang="nl-BE" sz="1400" dirty="0">
                <a:solidFill>
                  <a:srgbClr val="FF0000"/>
                </a:solidFill>
              </a:rPr>
              <a:t>vleselijke wandel</a:t>
            </a:r>
          </a:p>
        </p:txBody>
      </p:sp>
      <p:sp>
        <p:nvSpPr>
          <p:cNvPr id="13" name="Tekstvak 12"/>
          <p:cNvSpPr txBox="1"/>
          <p:nvPr/>
        </p:nvSpPr>
        <p:spPr>
          <a:xfrm>
            <a:off x="1920913" y="3956762"/>
            <a:ext cx="1764535" cy="307777"/>
          </a:xfrm>
          <a:prstGeom prst="rect">
            <a:avLst/>
          </a:prstGeom>
          <a:noFill/>
        </p:spPr>
        <p:txBody>
          <a:bodyPr wrap="square" rtlCol="0">
            <a:spAutoFit/>
          </a:bodyPr>
          <a:lstStyle/>
          <a:p>
            <a:r>
              <a:rPr lang="nl-BE" sz="1400" dirty="0">
                <a:solidFill>
                  <a:srgbClr val="92D050"/>
                </a:solidFill>
              </a:rPr>
              <a:t>geestelijke wandel</a:t>
            </a:r>
          </a:p>
        </p:txBody>
      </p:sp>
    </p:spTree>
    <p:extLst>
      <p:ext uri="{BB962C8B-B14F-4D97-AF65-F5344CB8AC3E}">
        <p14:creationId xmlns:p14="http://schemas.microsoft.com/office/powerpoint/2010/main" val="241098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Vrije vorm 11"/>
          <p:cNvSpPr/>
          <p:nvPr/>
        </p:nvSpPr>
        <p:spPr>
          <a:xfrm>
            <a:off x="257908" y="4032738"/>
            <a:ext cx="8557846" cy="1570893"/>
          </a:xfrm>
          <a:custGeom>
            <a:avLst/>
            <a:gdLst>
              <a:gd name="connsiteX0" fmla="*/ 0 w 8557846"/>
              <a:gd name="connsiteY0" fmla="*/ 1531816 h 1570893"/>
              <a:gd name="connsiteX1" fmla="*/ 844061 w 8557846"/>
              <a:gd name="connsiteY1" fmla="*/ 1516185 h 1570893"/>
              <a:gd name="connsiteX2" fmla="*/ 890954 w 8557846"/>
              <a:gd name="connsiteY2" fmla="*/ 1508370 h 1570893"/>
              <a:gd name="connsiteX3" fmla="*/ 1031630 w 8557846"/>
              <a:gd name="connsiteY3" fmla="*/ 1492739 h 1570893"/>
              <a:gd name="connsiteX4" fmla="*/ 1055077 w 8557846"/>
              <a:gd name="connsiteY4" fmla="*/ 1477108 h 1570893"/>
              <a:gd name="connsiteX5" fmla="*/ 1125415 w 8557846"/>
              <a:gd name="connsiteY5" fmla="*/ 1461477 h 1570893"/>
              <a:gd name="connsiteX6" fmla="*/ 1156677 w 8557846"/>
              <a:gd name="connsiteY6" fmla="*/ 1453662 h 1570893"/>
              <a:gd name="connsiteX7" fmla="*/ 1195754 w 8557846"/>
              <a:gd name="connsiteY7" fmla="*/ 1445847 h 1570893"/>
              <a:gd name="connsiteX8" fmla="*/ 1219200 w 8557846"/>
              <a:gd name="connsiteY8" fmla="*/ 1430216 h 1570893"/>
              <a:gd name="connsiteX9" fmla="*/ 1352061 w 8557846"/>
              <a:gd name="connsiteY9" fmla="*/ 1414585 h 1570893"/>
              <a:gd name="connsiteX10" fmla="*/ 1813169 w 8557846"/>
              <a:gd name="connsiteY10" fmla="*/ 1430216 h 1570893"/>
              <a:gd name="connsiteX11" fmla="*/ 1836615 w 8557846"/>
              <a:gd name="connsiteY11" fmla="*/ 1438031 h 1570893"/>
              <a:gd name="connsiteX12" fmla="*/ 1961661 w 8557846"/>
              <a:gd name="connsiteY12" fmla="*/ 1445847 h 1570893"/>
              <a:gd name="connsiteX13" fmla="*/ 2008554 w 8557846"/>
              <a:gd name="connsiteY13" fmla="*/ 1453662 h 1570893"/>
              <a:gd name="connsiteX14" fmla="*/ 2110154 w 8557846"/>
              <a:gd name="connsiteY14" fmla="*/ 1461477 h 1570893"/>
              <a:gd name="connsiteX15" fmla="*/ 2157046 w 8557846"/>
              <a:gd name="connsiteY15" fmla="*/ 1477108 h 1570893"/>
              <a:gd name="connsiteX16" fmla="*/ 2344615 w 8557846"/>
              <a:gd name="connsiteY16" fmla="*/ 1484924 h 1570893"/>
              <a:gd name="connsiteX17" fmla="*/ 2821354 w 8557846"/>
              <a:gd name="connsiteY17" fmla="*/ 1469293 h 1570893"/>
              <a:gd name="connsiteX18" fmla="*/ 2907323 w 8557846"/>
              <a:gd name="connsiteY18" fmla="*/ 1461477 h 1570893"/>
              <a:gd name="connsiteX19" fmla="*/ 2930769 w 8557846"/>
              <a:gd name="connsiteY19" fmla="*/ 1453662 h 1570893"/>
              <a:gd name="connsiteX20" fmla="*/ 2962030 w 8557846"/>
              <a:gd name="connsiteY20" fmla="*/ 1445847 h 1570893"/>
              <a:gd name="connsiteX21" fmla="*/ 3008923 w 8557846"/>
              <a:gd name="connsiteY21" fmla="*/ 1430216 h 1570893"/>
              <a:gd name="connsiteX22" fmla="*/ 3055815 w 8557846"/>
              <a:gd name="connsiteY22" fmla="*/ 1383324 h 1570893"/>
              <a:gd name="connsiteX23" fmla="*/ 3079261 w 8557846"/>
              <a:gd name="connsiteY23" fmla="*/ 1312985 h 1570893"/>
              <a:gd name="connsiteX24" fmla="*/ 3102707 w 8557846"/>
              <a:gd name="connsiteY24" fmla="*/ 1297354 h 1570893"/>
              <a:gd name="connsiteX25" fmla="*/ 3118338 w 8557846"/>
              <a:gd name="connsiteY25" fmla="*/ 1266093 h 1570893"/>
              <a:gd name="connsiteX26" fmla="*/ 3126154 w 8557846"/>
              <a:gd name="connsiteY26" fmla="*/ 1242647 h 1570893"/>
              <a:gd name="connsiteX27" fmla="*/ 3149600 w 8557846"/>
              <a:gd name="connsiteY27" fmla="*/ 1227016 h 1570893"/>
              <a:gd name="connsiteX28" fmla="*/ 3204307 w 8557846"/>
              <a:gd name="connsiteY28" fmla="*/ 1187939 h 1570893"/>
              <a:gd name="connsiteX29" fmla="*/ 3219938 w 8557846"/>
              <a:gd name="connsiteY29" fmla="*/ 1164493 h 1570893"/>
              <a:gd name="connsiteX30" fmla="*/ 3251200 w 8557846"/>
              <a:gd name="connsiteY30" fmla="*/ 1156677 h 1570893"/>
              <a:gd name="connsiteX31" fmla="*/ 3274646 w 8557846"/>
              <a:gd name="connsiteY31" fmla="*/ 1141047 h 1570893"/>
              <a:gd name="connsiteX32" fmla="*/ 3298092 w 8557846"/>
              <a:gd name="connsiteY32" fmla="*/ 1133231 h 1570893"/>
              <a:gd name="connsiteX33" fmla="*/ 3321538 w 8557846"/>
              <a:gd name="connsiteY33" fmla="*/ 1117600 h 1570893"/>
              <a:gd name="connsiteX34" fmla="*/ 3344984 w 8557846"/>
              <a:gd name="connsiteY34" fmla="*/ 1109785 h 1570893"/>
              <a:gd name="connsiteX35" fmla="*/ 3407507 w 8557846"/>
              <a:gd name="connsiteY35" fmla="*/ 1086339 h 1570893"/>
              <a:gd name="connsiteX36" fmla="*/ 3446584 w 8557846"/>
              <a:gd name="connsiteY36" fmla="*/ 1070708 h 1570893"/>
              <a:gd name="connsiteX37" fmla="*/ 3571630 w 8557846"/>
              <a:gd name="connsiteY37" fmla="*/ 1055077 h 1570893"/>
              <a:gd name="connsiteX38" fmla="*/ 3774830 w 8557846"/>
              <a:gd name="connsiteY38" fmla="*/ 1062893 h 1570893"/>
              <a:gd name="connsiteX39" fmla="*/ 3813907 w 8557846"/>
              <a:gd name="connsiteY39" fmla="*/ 1055077 h 1570893"/>
              <a:gd name="connsiteX40" fmla="*/ 3837354 w 8557846"/>
              <a:gd name="connsiteY40" fmla="*/ 1070708 h 1570893"/>
              <a:gd name="connsiteX41" fmla="*/ 3884246 w 8557846"/>
              <a:gd name="connsiteY41" fmla="*/ 1086339 h 1570893"/>
              <a:gd name="connsiteX42" fmla="*/ 3938954 w 8557846"/>
              <a:gd name="connsiteY42" fmla="*/ 1109785 h 1570893"/>
              <a:gd name="connsiteX43" fmla="*/ 3993661 w 8557846"/>
              <a:gd name="connsiteY43" fmla="*/ 1133231 h 1570893"/>
              <a:gd name="connsiteX44" fmla="*/ 4017107 w 8557846"/>
              <a:gd name="connsiteY44" fmla="*/ 1156677 h 1570893"/>
              <a:gd name="connsiteX45" fmla="*/ 4071815 w 8557846"/>
              <a:gd name="connsiteY45" fmla="*/ 1180124 h 1570893"/>
              <a:gd name="connsiteX46" fmla="*/ 4118707 w 8557846"/>
              <a:gd name="connsiteY46" fmla="*/ 1211385 h 1570893"/>
              <a:gd name="connsiteX47" fmla="*/ 4142154 w 8557846"/>
              <a:gd name="connsiteY47" fmla="*/ 1227016 h 1570893"/>
              <a:gd name="connsiteX48" fmla="*/ 4173415 w 8557846"/>
              <a:gd name="connsiteY48" fmla="*/ 1242647 h 1570893"/>
              <a:gd name="connsiteX49" fmla="*/ 4196861 w 8557846"/>
              <a:gd name="connsiteY49" fmla="*/ 1266093 h 1570893"/>
              <a:gd name="connsiteX50" fmla="*/ 4243754 w 8557846"/>
              <a:gd name="connsiteY50" fmla="*/ 1297354 h 1570893"/>
              <a:gd name="connsiteX51" fmla="*/ 4290646 w 8557846"/>
              <a:gd name="connsiteY51" fmla="*/ 1312985 h 1570893"/>
              <a:gd name="connsiteX52" fmla="*/ 4314092 w 8557846"/>
              <a:gd name="connsiteY52" fmla="*/ 1336431 h 1570893"/>
              <a:gd name="connsiteX53" fmla="*/ 4360984 w 8557846"/>
              <a:gd name="connsiteY53" fmla="*/ 1352062 h 1570893"/>
              <a:gd name="connsiteX54" fmla="*/ 4400061 w 8557846"/>
              <a:gd name="connsiteY54" fmla="*/ 1367693 h 1570893"/>
              <a:gd name="connsiteX55" fmla="*/ 4446954 w 8557846"/>
              <a:gd name="connsiteY55" fmla="*/ 1391139 h 1570893"/>
              <a:gd name="connsiteX56" fmla="*/ 4501661 w 8557846"/>
              <a:gd name="connsiteY56" fmla="*/ 1375508 h 1570893"/>
              <a:gd name="connsiteX57" fmla="*/ 4525107 w 8557846"/>
              <a:gd name="connsiteY57" fmla="*/ 1367693 h 1570893"/>
              <a:gd name="connsiteX58" fmla="*/ 4618892 w 8557846"/>
              <a:gd name="connsiteY58" fmla="*/ 1383324 h 1570893"/>
              <a:gd name="connsiteX59" fmla="*/ 4673600 w 8557846"/>
              <a:gd name="connsiteY59" fmla="*/ 1391139 h 1570893"/>
              <a:gd name="connsiteX60" fmla="*/ 4697046 w 8557846"/>
              <a:gd name="connsiteY60" fmla="*/ 1406770 h 1570893"/>
              <a:gd name="connsiteX61" fmla="*/ 4775200 w 8557846"/>
              <a:gd name="connsiteY61" fmla="*/ 1422400 h 1570893"/>
              <a:gd name="connsiteX62" fmla="*/ 4814277 w 8557846"/>
              <a:gd name="connsiteY62" fmla="*/ 1430216 h 1570893"/>
              <a:gd name="connsiteX63" fmla="*/ 4884615 w 8557846"/>
              <a:gd name="connsiteY63" fmla="*/ 1445847 h 1570893"/>
              <a:gd name="connsiteX64" fmla="*/ 4978400 w 8557846"/>
              <a:gd name="connsiteY64" fmla="*/ 1453662 h 1570893"/>
              <a:gd name="connsiteX65" fmla="*/ 5478584 w 8557846"/>
              <a:gd name="connsiteY65" fmla="*/ 1445847 h 1570893"/>
              <a:gd name="connsiteX66" fmla="*/ 5666154 w 8557846"/>
              <a:gd name="connsiteY66" fmla="*/ 1414585 h 1570893"/>
              <a:gd name="connsiteX67" fmla="*/ 5705230 w 8557846"/>
              <a:gd name="connsiteY67" fmla="*/ 1406770 h 1570893"/>
              <a:gd name="connsiteX68" fmla="*/ 5791200 w 8557846"/>
              <a:gd name="connsiteY68" fmla="*/ 1414585 h 1570893"/>
              <a:gd name="connsiteX69" fmla="*/ 5806830 w 8557846"/>
              <a:gd name="connsiteY69" fmla="*/ 1438031 h 1570893"/>
              <a:gd name="connsiteX70" fmla="*/ 5853723 w 8557846"/>
              <a:gd name="connsiteY70" fmla="*/ 1453662 h 1570893"/>
              <a:gd name="connsiteX71" fmla="*/ 5853723 w 8557846"/>
              <a:gd name="connsiteY71" fmla="*/ 1453662 h 1570893"/>
              <a:gd name="connsiteX72" fmla="*/ 5978769 w 8557846"/>
              <a:gd name="connsiteY72" fmla="*/ 1461477 h 1570893"/>
              <a:gd name="connsiteX73" fmla="*/ 6017846 w 8557846"/>
              <a:gd name="connsiteY73" fmla="*/ 1477108 h 1570893"/>
              <a:gd name="connsiteX74" fmla="*/ 6041292 w 8557846"/>
              <a:gd name="connsiteY74" fmla="*/ 1492739 h 1570893"/>
              <a:gd name="connsiteX75" fmla="*/ 6088184 w 8557846"/>
              <a:gd name="connsiteY75" fmla="*/ 1508370 h 1570893"/>
              <a:gd name="connsiteX76" fmla="*/ 6119446 w 8557846"/>
              <a:gd name="connsiteY76" fmla="*/ 1524000 h 1570893"/>
              <a:gd name="connsiteX77" fmla="*/ 6166338 w 8557846"/>
              <a:gd name="connsiteY77" fmla="*/ 1531816 h 1570893"/>
              <a:gd name="connsiteX78" fmla="*/ 6189784 w 8557846"/>
              <a:gd name="connsiteY78" fmla="*/ 1539631 h 1570893"/>
              <a:gd name="connsiteX79" fmla="*/ 6213230 w 8557846"/>
              <a:gd name="connsiteY79" fmla="*/ 1555262 h 1570893"/>
              <a:gd name="connsiteX80" fmla="*/ 6283569 w 8557846"/>
              <a:gd name="connsiteY80" fmla="*/ 1570893 h 1570893"/>
              <a:gd name="connsiteX81" fmla="*/ 6564923 w 8557846"/>
              <a:gd name="connsiteY81" fmla="*/ 1555262 h 1570893"/>
              <a:gd name="connsiteX82" fmla="*/ 6619630 w 8557846"/>
              <a:gd name="connsiteY82" fmla="*/ 1547447 h 1570893"/>
              <a:gd name="connsiteX83" fmla="*/ 6674338 w 8557846"/>
              <a:gd name="connsiteY83" fmla="*/ 1524000 h 1570893"/>
              <a:gd name="connsiteX84" fmla="*/ 6697784 w 8557846"/>
              <a:gd name="connsiteY84" fmla="*/ 1508370 h 1570893"/>
              <a:gd name="connsiteX85" fmla="*/ 6744677 w 8557846"/>
              <a:gd name="connsiteY85" fmla="*/ 1484924 h 1570893"/>
              <a:gd name="connsiteX86" fmla="*/ 6799384 w 8557846"/>
              <a:gd name="connsiteY86" fmla="*/ 1422400 h 1570893"/>
              <a:gd name="connsiteX87" fmla="*/ 6822830 w 8557846"/>
              <a:gd name="connsiteY87" fmla="*/ 1398954 h 1570893"/>
              <a:gd name="connsiteX88" fmla="*/ 6885354 w 8557846"/>
              <a:gd name="connsiteY88" fmla="*/ 1383324 h 1570893"/>
              <a:gd name="connsiteX89" fmla="*/ 6940061 w 8557846"/>
              <a:gd name="connsiteY89" fmla="*/ 1367693 h 1570893"/>
              <a:gd name="connsiteX90" fmla="*/ 7283938 w 8557846"/>
              <a:gd name="connsiteY90" fmla="*/ 1375508 h 1570893"/>
              <a:gd name="connsiteX91" fmla="*/ 7362092 w 8557846"/>
              <a:gd name="connsiteY91" fmla="*/ 1391139 h 1570893"/>
              <a:gd name="connsiteX92" fmla="*/ 7424615 w 8557846"/>
              <a:gd name="connsiteY92" fmla="*/ 1398954 h 1570893"/>
              <a:gd name="connsiteX93" fmla="*/ 7502769 w 8557846"/>
              <a:gd name="connsiteY93" fmla="*/ 1422400 h 1570893"/>
              <a:gd name="connsiteX94" fmla="*/ 7526215 w 8557846"/>
              <a:gd name="connsiteY94" fmla="*/ 1445847 h 1570893"/>
              <a:gd name="connsiteX95" fmla="*/ 7573107 w 8557846"/>
              <a:gd name="connsiteY95" fmla="*/ 1461477 h 1570893"/>
              <a:gd name="connsiteX96" fmla="*/ 7627815 w 8557846"/>
              <a:gd name="connsiteY96" fmla="*/ 1453662 h 1570893"/>
              <a:gd name="connsiteX97" fmla="*/ 7643446 w 8557846"/>
              <a:gd name="connsiteY97" fmla="*/ 1430216 h 1570893"/>
              <a:gd name="connsiteX98" fmla="*/ 7666892 w 8557846"/>
              <a:gd name="connsiteY98" fmla="*/ 1414585 h 1570893"/>
              <a:gd name="connsiteX99" fmla="*/ 7721600 w 8557846"/>
              <a:gd name="connsiteY99" fmla="*/ 1367693 h 1570893"/>
              <a:gd name="connsiteX100" fmla="*/ 7745046 w 8557846"/>
              <a:gd name="connsiteY100" fmla="*/ 1359877 h 1570893"/>
              <a:gd name="connsiteX101" fmla="*/ 7776307 w 8557846"/>
              <a:gd name="connsiteY101" fmla="*/ 1336431 h 1570893"/>
              <a:gd name="connsiteX102" fmla="*/ 7791938 w 8557846"/>
              <a:gd name="connsiteY102" fmla="*/ 1312985 h 1570893"/>
              <a:gd name="connsiteX103" fmla="*/ 7823200 w 8557846"/>
              <a:gd name="connsiteY103" fmla="*/ 1297354 h 1570893"/>
              <a:gd name="connsiteX104" fmla="*/ 7877907 w 8557846"/>
              <a:gd name="connsiteY104" fmla="*/ 1273908 h 1570893"/>
              <a:gd name="connsiteX105" fmla="*/ 7932615 w 8557846"/>
              <a:gd name="connsiteY105" fmla="*/ 1234831 h 1570893"/>
              <a:gd name="connsiteX106" fmla="*/ 7948246 w 8557846"/>
              <a:gd name="connsiteY106" fmla="*/ 1195754 h 1570893"/>
              <a:gd name="connsiteX107" fmla="*/ 7995138 w 8557846"/>
              <a:gd name="connsiteY107" fmla="*/ 1141047 h 1570893"/>
              <a:gd name="connsiteX108" fmla="*/ 8034215 w 8557846"/>
              <a:gd name="connsiteY108" fmla="*/ 1125416 h 1570893"/>
              <a:gd name="connsiteX109" fmla="*/ 8042030 w 8557846"/>
              <a:gd name="connsiteY109" fmla="*/ 1094154 h 1570893"/>
              <a:gd name="connsiteX110" fmla="*/ 8081107 w 8557846"/>
              <a:gd name="connsiteY110" fmla="*/ 1039447 h 1570893"/>
              <a:gd name="connsiteX111" fmla="*/ 8096738 w 8557846"/>
              <a:gd name="connsiteY111" fmla="*/ 1008185 h 1570893"/>
              <a:gd name="connsiteX112" fmla="*/ 8112369 w 8557846"/>
              <a:gd name="connsiteY112" fmla="*/ 984739 h 1570893"/>
              <a:gd name="connsiteX113" fmla="*/ 8143630 w 8557846"/>
              <a:gd name="connsiteY113" fmla="*/ 930031 h 1570893"/>
              <a:gd name="connsiteX114" fmla="*/ 8151446 w 8557846"/>
              <a:gd name="connsiteY114" fmla="*/ 898770 h 1570893"/>
              <a:gd name="connsiteX115" fmla="*/ 8206154 w 8557846"/>
              <a:gd name="connsiteY115" fmla="*/ 828431 h 1570893"/>
              <a:gd name="connsiteX116" fmla="*/ 8245230 w 8557846"/>
              <a:gd name="connsiteY116" fmla="*/ 758093 h 1570893"/>
              <a:gd name="connsiteX117" fmla="*/ 8253046 w 8557846"/>
              <a:gd name="connsiteY117" fmla="*/ 726831 h 1570893"/>
              <a:gd name="connsiteX118" fmla="*/ 8268677 w 8557846"/>
              <a:gd name="connsiteY118" fmla="*/ 687754 h 1570893"/>
              <a:gd name="connsiteX119" fmla="*/ 8284307 w 8557846"/>
              <a:gd name="connsiteY119" fmla="*/ 547077 h 1570893"/>
              <a:gd name="connsiteX120" fmla="*/ 8299938 w 8557846"/>
              <a:gd name="connsiteY120" fmla="*/ 523631 h 1570893"/>
              <a:gd name="connsiteX121" fmla="*/ 8307754 w 8557846"/>
              <a:gd name="connsiteY121" fmla="*/ 500185 h 1570893"/>
              <a:gd name="connsiteX122" fmla="*/ 8323384 w 8557846"/>
              <a:gd name="connsiteY122" fmla="*/ 445477 h 1570893"/>
              <a:gd name="connsiteX123" fmla="*/ 8346830 w 8557846"/>
              <a:gd name="connsiteY123" fmla="*/ 406400 h 1570893"/>
              <a:gd name="connsiteX124" fmla="*/ 8362461 w 8557846"/>
              <a:gd name="connsiteY124" fmla="*/ 375139 h 1570893"/>
              <a:gd name="connsiteX125" fmla="*/ 8385907 w 8557846"/>
              <a:gd name="connsiteY125" fmla="*/ 343877 h 1570893"/>
              <a:gd name="connsiteX126" fmla="*/ 8401538 w 8557846"/>
              <a:gd name="connsiteY126" fmla="*/ 312616 h 1570893"/>
              <a:gd name="connsiteX127" fmla="*/ 8424984 w 8557846"/>
              <a:gd name="connsiteY127" fmla="*/ 257908 h 1570893"/>
              <a:gd name="connsiteX128" fmla="*/ 8448430 w 8557846"/>
              <a:gd name="connsiteY128" fmla="*/ 234462 h 1570893"/>
              <a:gd name="connsiteX129" fmla="*/ 8464061 w 8557846"/>
              <a:gd name="connsiteY129" fmla="*/ 211016 h 1570893"/>
              <a:gd name="connsiteX130" fmla="*/ 8479692 w 8557846"/>
              <a:gd name="connsiteY130" fmla="*/ 156308 h 1570893"/>
              <a:gd name="connsiteX131" fmla="*/ 8510954 w 8557846"/>
              <a:gd name="connsiteY131" fmla="*/ 109416 h 1570893"/>
              <a:gd name="connsiteX132" fmla="*/ 8526584 w 8557846"/>
              <a:gd name="connsiteY132" fmla="*/ 85970 h 1570893"/>
              <a:gd name="connsiteX133" fmla="*/ 8542215 w 8557846"/>
              <a:gd name="connsiteY133" fmla="*/ 39077 h 1570893"/>
              <a:gd name="connsiteX134" fmla="*/ 8550030 w 8557846"/>
              <a:gd name="connsiteY134" fmla="*/ 7816 h 1570893"/>
              <a:gd name="connsiteX135" fmla="*/ 8557846 w 8557846"/>
              <a:gd name="connsiteY135" fmla="*/ 0 h 1570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8557846" h="1570893">
                <a:moveTo>
                  <a:pt x="0" y="1531816"/>
                </a:moveTo>
                <a:cubicBezTo>
                  <a:pt x="304132" y="1470985"/>
                  <a:pt x="-13120" y="1531912"/>
                  <a:pt x="844061" y="1516185"/>
                </a:cubicBezTo>
                <a:cubicBezTo>
                  <a:pt x="859905" y="1515894"/>
                  <a:pt x="875230" y="1510336"/>
                  <a:pt x="890954" y="1508370"/>
                </a:cubicBezTo>
                <a:cubicBezTo>
                  <a:pt x="937770" y="1502518"/>
                  <a:pt x="1031630" y="1492739"/>
                  <a:pt x="1031630" y="1492739"/>
                </a:cubicBezTo>
                <a:cubicBezTo>
                  <a:pt x="1039446" y="1487529"/>
                  <a:pt x="1046675" y="1481309"/>
                  <a:pt x="1055077" y="1477108"/>
                </a:cubicBezTo>
                <a:cubicBezTo>
                  <a:pt x="1075355" y="1466969"/>
                  <a:pt x="1105409" y="1465478"/>
                  <a:pt x="1125415" y="1461477"/>
                </a:cubicBezTo>
                <a:cubicBezTo>
                  <a:pt x="1135948" y="1459370"/>
                  <a:pt x="1146191" y="1455992"/>
                  <a:pt x="1156677" y="1453662"/>
                </a:cubicBezTo>
                <a:cubicBezTo>
                  <a:pt x="1169644" y="1450781"/>
                  <a:pt x="1182728" y="1448452"/>
                  <a:pt x="1195754" y="1445847"/>
                </a:cubicBezTo>
                <a:cubicBezTo>
                  <a:pt x="1203569" y="1440637"/>
                  <a:pt x="1210567" y="1433916"/>
                  <a:pt x="1219200" y="1430216"/>
                </a:cubicBezTo>
                <a:cubicBezTo>
                  <a:pt x="1250808" y="1416669"/>
                  <a:pt x="1342860" y="1415293"/>
                  <a:pt x="1352061" y="1414585"/>
                </a:cubicBezTo>
                <a:lnTo>
                  <a:pt x="1813169" y="1430216"/>
                </a:lnTo>
                <a:cubicBezTo>
                  <a:pt x="1821397" y="1430614"/>
                  <a:pt x="1828422" y="1437169"/>
                  <a:pt x="1836615" y="1438031"/>
                </a:cubicBezTo>
                <a:cubicBezTo>
                  <a:pt x="1878149" y="1442403"/>
                  <a:pt x="1919979" y="1443242"/>
                  <a:pt x="1961661" y="1445847"/>
                </a:cubicBezTo>
                <a:cubicBezTo>
                  <a:pt x="1977292" y="1448452"/>
                  <a:pt x="1992794" y="1452003"/>
                  <a:pt x="2008554" y="1453662"/>
                </a:cubicBezTo>
                <a:cubicBezTo>
                  <a:pt x="2042334" y="1457218"/>
                  <a:pt x="2076603" y="1456179"/>
                  <a:pt x="2110154" y="1461477"/>
                </a:cubicBezTo>
                <a:cubicBezTo>
                  <a:pt x="2126429" y="1464047"/>
                  <a:pt x="2140652" y="1475468"/>
                  <a:pt x="2157046" y="1477108"/>
                </a:cubicBezTo>
                <a:cubicBezTo>
                  <a:pt x="2219313" y="1483335"/>
                  <a:pt x="2282092" y="1482319"/>
                  <a:pt x="2344615" y="1484924"/>
                </a:cubicBezTo>
                <a:lnTo>
                  <a:pt x="2821354" y="1469293"/>
                </a:lnTo>
                <a:cubicBezTo>
                  <a:pt x="2850104" y="1468095"/>
                  <a:pt x="2878838" y="1465546"/>
                  <a:pt x="2907323" y="1461477"/>
                </a:cubicBezTo>
                <a:cubicBezTo>
                  <a:pt x="2915478" y="1460312"/>
                  <a:pt x="2922848" y="1455925"/>
                  <a:pt x="2930769" y="1453662"/>
                </a:cubicBezTo>
                <a:cubicBezTo>
                  <a:pt x="2941097" y="1450711"/>
                  <a:pt x="2951742" y="1448933"/>
                  <a:pt x="2962030" y="1445847"/>
                </a:cubicBezTo>
                <a:cubicBezTo>
                  <a:pt x="2977812" y="1441113"/>
                  <a:pt x="3008923" y="1430216"/>
                  <a:pt x="3008923" y="1430216"/>
                </a:cubicBezTo>
                <a:cubicBezTo>
                  <a:pt x="3031015" y="1413647"/>
                  <a:pt x="3044989" y="1408585"/>
                  <a:pt x="3055815" y="1383324"/>
                </a:cubicBezTo>
                <a:cubicBezTo>
                  <a:pt x="3069362" y="1351714"/>
                  <a:pt x="3056598" y="1344713"/>
                  <a:pt x="3079261" y="1312985"/>
                </a:cubicBezTo>
                <a:cubicBezTo>
                  <a:pt x="3084721" y="1305342"/>
                  <a:pt x="3094892" y="1302564"/>
                  <a:pt x="3102707" y="1297354"/>
                </a:cubicBezTo>
                <a:cubicBezTo>
                  <a:pt x="3107917" y="1286934"/>
                  <a:pt x="3113749" y="1276801"/>
                  <a:pt x="3118338" y="1266093"/>
                </a:cubicBezTo>
                <a:cubicBezTo>
                  <a:pt x="3121583" y="1258521"/>
                  <a:pt x="3121008" y="1249080"/>
                  <a:pt x="3126154" y="1242647"/>
                </a:cubicBezTo>
                <a:cubicBezTo>
                  <a:pt x="3132022" y="1235312"/>
                  <a:pt x="3142384" y="1233029"/>
                  <a:pt x="3149600" y="1227016"/>
                </a:cubicBezTo>
                <a:cubicBezTo>
                  <a:pt x="3197126" y="1187411"/>
                  <a:pt x="3146462" y="1216863"/>
                  <a:pt x="3204307" y="1187939"/>
                </a:cubicBezTo>
                <a:cubicBezTo>
                  <a:pt x="3209517" y="1180124"/>
                  <a:pt x="3212123" y="1169703"/>
                  <a:pt x="3219938" y="1164493"/>
                </a:cubicBezTo>
                <a:cubicBezTo>
                  <a:pt x="3228875" y="1158535"/>
                  <a:pt x="3241327" y="1160908"/>
                  <a:pt x="3251200" y="1156677"/>
                </a:cubicBezTo>
                <a:cubicBezTo>
                  <a:pt x="3259833" y="1152977"/>
                  <a:pt x="3266245" y="1145248"/>
                  <a:pt x="3274646" y="1141047"/>
                </a:cubicBezTo>
                <a:cubicBezTo>
                  <a:pt x="3282014" y="1137363"/>
                  <a:pt x="3290724" y="1136915"/>
                  <a:pt x="3298092" y="1133231"/>
                </a:cubicBezTo>
                <a:cubicBezTo>
                  <a:pt x="3306493" y="1129030"/>
                  <a:pt x="3313137" y="1121801"/>
                  <a:pt x="3321538" y="1117600"/>
                </a:cubicBezTo>
                <a:cubicBezTo>
                  <a:pt x="3328906" y="1113916"/>
                  <a:pt x="3337412" y="1113030"/>
                  <a:pt x="3344984" y="1109785"/>
                </a:cubicBezTo>
                <a:cubicBezTo>
                  <a:pt x="3456912" y="1061816"/>
                  <a:pt x="3299432" y="1122364"/>
                  <a:pt x="3407507" y="1086339"/>
                </a:cubicBezTo>
                <a:cubicBezTo>
                  <a:pt x="3420816" y="1081903"/>
                  <a:pt x="3433049" y="1074399"/>
                  <a:pt x="3446584" y="1070708"/>
                </a:cubicBezTo>
                <a:cubicBezTo>
                  <a:pt x="3474644" y="1063055"/>
                  <a:pt x="3551490" y="1057091"/>
                  <a:pt x="3571630" y="1055077"/>
                </a:cubicBezTo>
                <a:cubicBezTo>
                  <a:pt x="3639363" y="1057682"/>
                  <a:pt x="3707047" y="1062893"/>
                  <a:pt x="3774830" y="1062893"/>
                </a:cubicBezTo>
                <a:cubicBezTo>
                  <a:pt x="3788114" y="1062893"/>
                  <a:pt x="3800726" y="1053429"/>
                  <a:pt x="3813907" y="1055077"/>
                </a:cubicBezTo>
                <a:cubicBezTo>
                  <a:pt x="3823228" y="1056242"/>
                  <a:pt x="3828770" y="1066893"/>
                  <a:pt x="3837354" y="1070708"/>
                </a:cubicBezTo>
                <a:cubicBezTo>
                  <a:pt x="3852410" y="1077400"/>
                  <a:pt x="3884246" y="1086339"/>
                  <a:pt x="3884246" y="1086339"/>
                </a:cubicBezTo>
                <a:cubicBezTo>
                  <a:pt x="3943108" y="1125581"/>
                  <a:pt x="3868299" y="1079505"/>
                  <a:pt x="3938954" y="1109785"/>
                </a:cubicBezTo>
                <a:cubicBezTo>
                  <a:pt x="4014517" y="1142169"/>
                  <a:pt x="3903910" y="1110794"/>
                  <a:pt x="3993661" y="1133231"/>
                </a:cubicBezTo>
                <a:cubicBezTo>
                  <a:pt x="4001476" y="1141046"/>
                  <a:pt x="4008113" y="1150253"/>
                  <a:pt x="4017107" y="1156677"/>
                </a:cubicBezTo>
                <a:cubicBezTo>
                  <a:pt x="4071885" y="1195804"/>
                  <a:pt x="4025898" y="1154614"/>
                  <a:pt x="4071815" y="1180124"/>
                </a:cubicBezTo>
                <a:cubicBezTo>
                  <a:pt x="4088237" y="1189247"/>
                  <a:pt x="4103076" y="1200965"/>
                  <a:pt x="4118707" y="1211385"/>
                </a:cubicBezTo>
                <a:cubicBezTo>
                  <a:pt x="4126523" y="1216595"/>
                  <a:pt x="4133753" y="1222815"/>
                  <a:pt x="4142154" y="1227016"/>
                </a:cubicBezTo>
                <a:cubicBezTo>
                  <a:pt x="4152574" y="1232226"/>
                  <a:pt x="4163935" y="1235875"/>
                  <a:pt x="4173415" y="1242647"/>
                </a:cubicBezTo>
                <a:cubicBezTo>
                  <a:pt x="4182409" y="1249071"/>
                  <a:pt x="4188137" y="1259307"/>
                  <a:pt x="4196861" y="1266093"/>
                </a:cubicBezTo>
                <a:cubicBezTo>
                  <a:pt x="4211690" y="1277626"/>
                  <a:pt x="4225932" y="1291413"/>
                  <a:pt x="4243754" y="1297354"/>
                </a:cubicBezTo>
                <a:lnTo>
                  <a:pt x="4290646" y="1312985"/>
                </a:lnTo>
                <a:cubicBezTo>
                  <a:pt x="4298461" y="1320800"/>
                  <a:pt x="4304430" y="1331063"/>
                  <a:pt x="4314092" y="1336431"/>
                </a:cubicBezTo>
                <a:cubicBezTo>
                  <a:pt x="4328495" y="1344433"/>
                  <a:pt x="4345500" y="1346431"/>
                  <a:pt x="4360984" y="1352062"/>
                </a:cubicBezTo>
                <a:cubicBezTo>
                  <a:pt x="4374168" y="1356856"/>
                  <a:pt x="4387513" y="1361419"/>
                  <a:pt x="4400061" y="1367693"/>
                </a:cubicBezTo>
                <a:cubicBezTo>
                  <a:pt x="4460657" y="1397991"/>
                  <a:pt x="4388025" y="1371498"/>
                  <a:pt x="4446954" y="1391139"/>
                </a:cubicBezTo>
                <a:cubicBezTo>
                  <a:pt x="4503169" y="1372401"/>
                  <a:pt x="4432968" y="1395135"/>
                  <a:pt x="4501661" y="1375508"/>
                </a:cubicBezTo>
                <a:cubicBezTo>
                  <a:pt x="4509582" y="1373245"/>
                  <a:pt x="4517292" y="1370298"/>
                  <a:pt x="4525107" y="1367693"/>
                </a:cubicBezTo>
                <a:lnTo>
                  <a:pt x="4618892" y="1383324"/>
                </a:lnTo>
                <a:cubicBezTo>
                  <a:pt x="4637088" y="1386197"/>
                  <a:pt x="4655956" y="1385846"/>
                  <a:pt x="4673600" y="1391139"/>
                </a:cubicBezTo>
                <a:cubicBezTo>
                  <a:pt x="4682597" y="1393838"/>
                  <a:pt x="4688068" y="1404008"/>
                  <a:pt x="4697046" y="1406770"/>
                </a:cubicBezTo>
                <a:cubicBezTo>
                  <a:pt x="4722438" y="1414583"/>
                  <a:pt x="4749149" y="1417190"/>
                  <a:pt x="4775200" y="1422400"/>
                </a:cubicBezTo>
                <a:cubicBezTo>
                  <a:pt x="4788226" y="1425005"/>
                  <a:pt x="4801310" y="1427334"/>
                  <a:pt x="4814277" y="1430216"/>
                </a:cubicBezTo>
                <a:cubicBezTo>
                  <a:pt x="4837723" y="1435426"/>
                  <a:pt x="4860838" y="1442450"/>
                  <a:pt x="4884615" y="1445847"/>
                </a:cubicBezTo>
                <a:cubicBezTo>
                  <a:pt x="4915670" y="1450283"/>
                  <a:pt x="4947138" y="1451057"/>
                  <a:pt x="4978400" y="1453662"/>
                </a:cubicBezTo>
                <a:cubicBezTo>
                  <a:pt x="5145128" y="1451057"/>
                  <a:pt x="5312024" y="1453779"/>
                  <a:pt x="5478584" y="1445847"/>
                </a:cubicBezTo>
                <a:cubicBezTo>
                  <a:pt x="5611891" y="1439499"/>
                  <a:pt x="5590634" y="1431366"/>
                  <a:pt x="5666154" y="1414585"/>
                </a:cubicBezTo>
                <a:cubicBezTo>
                  <a:pt x="5679121" y="1411704"/>
                  <a:pt x="5692205" y="1409375"/>
                  <a:pt x="5705230" y="1406770"/>
                </a:cubicBezTo>
                <a:cubicBezTo>
                  <a:pt x="5733887" y="1409375"/>
                  <a:pt x="5763698" y="1406123"/>
                  <a:pt x="5791200" y="1414585"/>
                </a:cubicBezTo>
                <a:cubicBezTo>
                  <a:pt x="5800177" y="1417347"/>
                  <a:pt x="5798865" y="1433053"/>
                  <a:pt x="5806830" y="1438031"/>
                </a:cubicBezTo>
                <a:cubicBezTo>
                  <a:pt x="5820802" y="1446764"/>
                  <a:pt x="5838092" y="1448452"/>
                  <a:pt x="5853723" y="1453662"/>
                </a:cubicBezTo>
                <a:lnTo>
                  <a:pt x="5853723" y="1453662"/>
                </a:lnTo>
                <a:lnTo>
                  <a:pt x="5978769" y="1461477"/>
                </a:lnTo>
                <a:cubicBezTo>
                  <a:pt x="5991795" y="1466687"/>
                  <a:pt x="6005298" y="1470834"/>
                  <a:pt x="6017846" y="1477108"/>
                </a:cubicBezTo>
                <a:cubicBezTo>
                  <a:pt x="6026247" y="1481309"/>
                  <a:pt x="6032709" y="1488924"/>
                  <a:pt x="6041292" y="1492739"/>
                </a:cubicBezTo>
                <a:cubicBezTo>
                  <a:pt x="6056348" y="1499431"/>
                  <a:pt x="6073447" y="1501002"/>
                  <a:pt x="6088184" y="1508370"/>
                </a:cubicBezTo>
                <a:cubicBezTo>
                  <a:pt x="6098605" y="1513580"/>
                  <a:pt x="6108287" y="1520652"/>
                  <a:pt x="6119446" y="1524000"/>
                </a:cubicBezTo>
                <a:cubicBezTo>
                  <a:pt x="6134624" y="1528553"/>
                  <a:pt x="6150869" y="1528378"/>
                  <a:pt x="6166338" y="1531816"/>
                </a:cubicBezTo>
                <a:cubicBezTo>
                  <a:pt x="6174380" y="1533603"/>
                  <a:pt x="6181969" y="1537026"/>
                  <a:pt x="6189784" y="1539631"/>
                </a:cubicBezTo>
                <a:cubicBezTo>
                  <a:pt x="6197599" y="1544841"/>
                  <a:pt x="6204597" y="1551562"/>
                  <a:pt x="6213230" y="1555262"/>
                </a:cubicBezTo>
                <a:cubicBezTo>
                  <a:pt x="6222882" y="1559399"/>
                  <a:pt x="6276621" y="1569503"/>
                  <a:pt x="6283569" y="1570893"/>
                </a:cubicBezTo>
                <a:cubicBezTo>
                  <a:pt x="6380893" y="1566661"/>
                  <a:pt x="6469428" y="1564811"/>
                  <a:pt x="6564923" y="1555262"/>
                </a:cubicBezTo>
                <a:cubicBezTo>
                  <a:pt x="6583252" y="1553429"/>
                  <a:pt x="6601394" y="1550052"/>
                  <a:pt x="6619630" y="1547447"/>
                </a:cubicBezTo>
                <a:cubicBezTo>
                  <a:pt x="6645936" y="1538678"/>
                  <a:pt x="6647295" y="1539453"/>
                  <a:pt x="6674338" y="1524000"/>
                </a:cubicBezTo>
                <a:cubicBezTo>
                  <a:pt x="6682493" y="1519340"/>
                  <a:pt x="6689383" y="1512571"/>
                  <a:pt x="6697784" y="1508370"/>
                </a:cubicBezTo>
                <a:cubicBezTo>
                  <a:pt x="6762503" y="1476010"/>
                  <a:pt x="6677476" y="1529721"/>
                  <a:pt x="6744677" y="1484924"/>
                </a:cubicBezTo>
                <a:cubicBezTo>
                  <a:pt x="6800685" y="1400910"/>
                  <a:pt x="6750539" y="1463104"/>
                  <a:pt x="6799384" y="1422400"/>
                </a:cubicBezTo>
                <a:cubicBezTo>
                  <a:pt x="6807875" y="1415324"/>
                  <a:pt x="6813634" y="1405085"/>
                  <a:pt x="6822830" y="1398954"/>
                </a:cubicBezTo>
                <a:cubicBezTo>
                  <a:pt x="6833303" y="1391972"/>
                  <a:pt x="6879437" y="1384639"/>
                  <a:pt x="6885354" y="1383324"/>
                </a:cubicBezTo>
                <a:cubicBezTo>
                  <a:pt x="6914785" y="1376784"/>
                  <a:pt x="6913958" y="1376394"/>
                  <a:pt x="6940061" y="1367693"/>
                </a:cubicBezTo>
                <a:cubicBezTo>
                  <a:pt x="7054687" y="1370298"/>
                  <a:pt x="7169459" y="1369148"/>
                  <a:pt x="7283938" y="1375508"/>
                </a:cubicBezTo>
                <a:cubicBezTo>
                  <a:pt x="7310464" y="1376982"/>
                  <a:pt x="7335886" y="1386771"/>
                  <a:pt x="7362092" y="1391139"/>
                </a:cubicBezTo>
                <a:cubicBezTo>
                  <a:pt x="7382809" y="1394592"/>
                  <a:pt x="7403774" y="1396349"/>
                  <a:pt x="7424615" y="1398954"/>
                </a:cubicBezTo>
                <a:cubicBezTo>
                  <a:pt x="7481697" y="1417982"/>
                  <a:pt x="7455523" y="1410589"/>
                  <a:pt x="7502769" y="1422400"/>
                </a:cubicBezTo>
                <a:cubicBezTo>
                  <a:pt x="7510584" y="1430216"/>
                  <a:pt x="7516553" y="1440479"/>
                  <a:pt x="7526215" y="1445847"/>
                </a:cubicBezTo>
                <a:cubicBezTo>
                  <a:pt x="7540618" y="1453849"/>
                  <a:pt x="7573107" y="1461477"/>
                  <a:pt x="7573107" y="1461477"/>
                </a:cubicBezTo>
                <a:cubicBezTo>
                  <a:pt x="7591343" y="1458872"/>
                  <a:pt x="7610981" y="1461143"/>
                  <a:pt x="7627815" y="1453662"/>
                </a:cubicBezTo>
                <a:cubicBezTo>
                  <a:pt x="7636398" y="1449847"/>
                  <a:pt x="7636804" y="1436858"/>
                  <a:pt x="7643446" y="1430216"/>
                </a:cubicBezTo>
                <a:cubicBezTo>
                  <a:pt x="7650088" y="1423574"/>
                  <a:pt x="7659676" y="1420598"/>
                  <a:pt x="7666892" y="1414585"/>
                </a:cubicBezTo>
                <a:cubicBezTo>
                  <a:pt x="7697130" y="1389386"/>
                  <a:pt x="7684346" y="1388981"/>
                  <a:pt x="7721600" y="1367693"/>
                </a:cubicBezTo>
                <a:cubicBezTo>
                  <a:pt x="7728753" y="1363606"/>
                  <a:pt x="7737231" y="1362482"/>
                  <a:pt x="7745046" y="1359877"/>
                </a:cubicBezTo>
                <a:cubicBezTo>
                  <a:pt x="7755466" y="1352062"/>
                  <a:pt x="7767097" y="1345641"/>
                  <a:pt x="7776307" y="1336431"/>
                </a:cubicBezTo>
                <a:cubicBezTo>
                  <a:pt x="7782949" y="1329789"/>
                  <a:pt x="7784722" y="1318998"/>
                  <a:pt x="7791938" y="1312985"/>
                </a:cubicBezTo>
                <a:cubicBezTo>
                  <a:pt x="7800888" y="1305526"/>
                  <a:pt x="7812491" y="1301943"/>
                  <a:pt x="7823200" y="1297354"/>
                </a:cubicBezTo>
                <a:cubicBezTo>
                  <a:pt x="7848715" y="1286419"/>
                  <a:pt x="7851983" y="1292425"/>
                  <a:pt x="7877907" y="1273908"/>
                </a:cubicBezTo>
                <a:cubicBezTo>
                  <a:pt x="7951837" y="1221101"/>
                  <a:pt x="7846939" y="1277670"/>
                  <a:pt x="7932615" y="1234831"/>
                </a:cubicBezTo>
                <a:cubicBezTo>
                  <a:pt x="7937825" y="1221805"/>
                  <a:pt x="7941972" y="1208302"/>
                  <a:pt x="7948246" y="1195754"/>
                </a:cubicBezTo>
                <a:cubicBezTo>
                  <a:pt x="7957084" y="1178078"/>
                  <a:pt x="7980717" y="1150661"/>
                  <a:pt x="7995138" y="1141047"/>
                </a:cubicBezTo>
                <a:cubicBezTo>
                  <a:pt x="8006811" y="1133265"/>
                  <a:pt x="8021189" y="1130626"/>
                  <a:pt x="8034215" y="1125416"/>
                </a:cubicBezTo>
                <a:cubicBezTo>
                  <a:pt x="8036820" y="1114995"/>
                  <a:pt x="8037799" y="1104027"/>
                  <a:pt x="8042030" y="1094154"/>
                </a:cubicBezTo>
                <a:cubicBezTo>
                  <a:pt x="8046538" y="1083634"/>
                  <a:pt x="8077469" y="1045268"/>
                  <a:pt x="8081107" y="1039447"/>
                </a:cubicBezTo>
                <a:cubicBezTo>
                  <a:pt x="8087282" y="1029567"/>
                  <a:pt x="8090958" y="1018301"/>
                  <a:pt x="8096738" y="1008185"/>
                </a:cubicBezTo>
                <a:cubicBezTo>
                  <a:pt x="8101398" y="1000030"/>
                  <a:pt x="8107709" y="992894"/>
                  <a:pt x="8112369" y="984739"/>
                </a:cubicBezTo>
                <a:cubicBezTo>
                  <a:pt x="8152040" y="915316"/>
                  <a:pt x="8105543" y="987164"/>
                  <a:pt x="8143630" y="930031"/>
                </a:cubicBezTo>
                <a:cubicBezTo>
                  <a:pt x="8146235" y="919611"/>
                  <a:pt x="8145753" y="907878"/>
                  <a:pt x="8151446" y="898770"/>
                </a:cubicBezTo>
                <a:cubicBezTo>
                  <a:pt x="8208688" y="807183"/>
                  <a:pt x="8159416" y="931254"/>
                  <a:pt x="8206154" y="828431"/>
                </a:cubicBezTo>
                <a:cubicBezTo>
                  <a:pt x="8238031" y="758301"/>
                  <a:pt x="8201579" y="801744"/>
                  <a:pt x="8245230" y="758093"/>
                </a:cubicBezTo>
                <a:cubicBezTo>
                  <a:pt x="8247835" y="747672"/>
                  <a:pt x="8249649" y="737021"/>
                  <a:pt x="8253046" y="726831"/>
                </a:cubicBezTo>
                <a:cubicBezTo>
                  <a:pt x="8257483" y="713522"/>
                  <a:pt x="8266273" y="701576"/>
                  <a:pt x="8268677" y="687754"/>
                </a:cubicBezTo>
                <a:cubicBezTo>
                  <a:pt x="8276761" y="641271"/>
                  <a:pt x="8275479" y="593425"/>
                  <a:pt x="8284307" y="547077"/>
                </a:cubicBezTo>
                <a:cubicBezTo>
                  <a:pt x="8286065" y="537850"/>
                  <a:pt x="8295737" y="532032"/>
                  <a:pt x="8299938" y="523631"/>
                </a:cubicBezTo>
                <a:cubicBezTo>
                  <a:pt x="8303622" y="516263"/>
                  <a:pt x="8305491" y="508106"/>
                  <a:pt x="8307754" y="500185"/>
                </a:cubicBezTo>
                <a:cubicBezTo>
                  <a:pt x="8311092" y="488502"/>
                  <a:pt x="8317139" y="457968"/>
                  <a:pt x="8323384" y="445477"/>
                </a:cubicBezTo>
                <a:cubicBezTo>
                  <a:pt x="8330177" y="431890"/>
                  <a:pt x="8339453" y="419679"/>
                  <a:pt x="8346830" y="406400"/>
                </a:cubicBezTo>
                <a:cubicBezTo>
                  <a:pt x="8352488" y="396216"/>
                  <a:pt x="8356286" y="385018"/>
                  <a:pt x="8362461" y="375139"/>
                </a:cubicBezTo>
                <a:cubicBezTo>
                  <a:pt x="8369365" y="364093"/>
                  <a:pt x="8379003" y="354923"/>
                  <a:pt x="8385907" y="343877"/>
                </a:cubicBezTo>
                <a:cubicBezTo>
                  <a:pt x="8392082" y="333998"/>
                  <a:pt x="8396949" y="323324"/>
                  <a:pt x="8401538" y="312616"/>
                </a:cubicBezTo>
                <a:cubicBezTo>
                  <a:pt x="8412470" y="287108"/>
                  <a:pt x="8406473" y="283824"/>
                  <a:pt x="8424984" y="257908"/>
                </a:cubicBezTo>
                <a:cubicBezTo>
                  <a:pt x="8431408" y="248914"/>
                  <a:pt x="8441354" y="242953"/>
                  <a:pt x="8448430" y="234462"/>
                </a:cubicBezTo>
                <a:cubicBezTo>
                  <a:pt x="8454443" y="227246"/>
                  <a:pt x="8458851" y="218831"/>
                  <a:pt x="8464061" y="211016"/>
                </a:cubicBezTo>
                <a:cubicBezTo>
                  <a:pt x="8465900" y="203662"/>
                  <a:pt x="8474597" y="165479"/>
                  <a:pt x="8479692" y="156308"/>
                </a:cubicBezTo>
                <a:cubicBezTo>
                  <a:pt x="8488815" y="139886"/>
                  <a:pt x="8500533" y="125047"/>
                  <a:pt x="8510954" y="109416"/>
                </a:cubicBezTo>
                <a:cubicBezTo>
                  <a:pt x="8516164" y="101601"/>
                  <a:pt x="8523614" y="94881"/>
                  <a:pt x="8526584" y="85970"/>
                </a:cubicBezTo>
                <a:cubicBezTo>
                  <a:pt x="8531794" y="70339"/>
                  <a:pt x="8538219" y="55062"/>
                  <a:pt x="8542215" y="39077"/>
                </a:cubicBezTo>
                <a:cubicBezTo>
                  <a:pt x="8544820" y="28657"/>
                  <a:pt x="8546041" y="17789"/>
                  <a:pt x="8550030" y="7816"/>
                </a:cubicBezTo>
                <a:cubicBezTo>
                  <a:pt x="8551398" y="4395"/>
                  <a:pt x="8555241" y="2605"/>
                  <a:pt x="8557846" y="0"/>
                </a:cubicBezTo>
              </a:path>
            </a:pathLst>
          </a:custGeom>
          <a:noFill/>
          <a:ln w="635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cxnSp>
        <p:nvCxnSpPr>
          <p:cNvPr id="13" name="Rechte verbindingslijn 12"/>
          <p:cNvCxnSpPr/>
          <p:nvPr/>
        </p:nvCxnSpPr>
        <p:spPr>
          <a:xfrm flipV="1">
            <a:off x="251520" y="4032738"/>
            <a:ext cx="8568952" cy="1561066"/>
          </a:xfrm>
          <a:prstGeom prst="line">
            <a:avLst/>
          </a:prstGeom>
          <a:ln w="31750">
            <a:solidFill>
              <a:srgbClr val="7CBF33"/>
            </a:solidFill>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p:txBody>
          <a:bodyPr/>
          <a:lstStyle/>
          <a:p>
            <a:r>
              <a:rPr lang="nl-BE" dirty="0"/>
              <a:t>Evangelisch heiligheidsmodel</a:t>
            </a:r>
          </a:p>
        </p:txBody>
      </p:sp>
      <p:sp>
        <p:nvSpPr>
          <p:cNvPr id="3" name="Tijdelijke aanduiding voor inhoud 2"/>
          <p:cNvSpPr>
            <a:spLocks noGrp="1"/>
          </p:cNvSpPr>
          <p:nvPr>
            <p:ph idx="1"/>
          </p:nvPr>
        </p:nvSpPr>
        <p:spPr/>
        <p:txBody>
          <a:bodyPr>
            <a:normAutofit/>
          </a:bodyPr>
          <a:lstStyle/>
          <a:p>
            <a:pPr marL="109728" indent="0">
              <a:buNone/>
            </a:pPr>
            <a:r>
              <a:rPr lang="nl-BE" sz="1200" b="1" dirty="0"/>
              <a:t>Personen: </a:t>
            </a:r>
            <a:r>
              <a:rPr lang="nl-BE" sz="1200" dirty="0"/>
              <a:t>Dwight </a:t>
            </a:r>
            <a:r>
              <a:rPr lang="nl-BE" sz="1200" dirty="0" err="1"/>
              <a:t>Moody</a:t>
            </a:r>
            <a:r>
              <a:rPr lang="nl-BE" sz="1200" dirty="0"/>
              <a:t> (1837-1899)</a:t>
            </a:r>
          </a:p>
          <a:p>
            <a:pPr marL="109728" indent="0">
              <a:buNone/>
            </a:pPr>
            <a:r>
              <a:rPr lang="nl-BE" sz="1200" b="1" dirty="0"/>
              <a:t>Omschrijving:</a:t>
            </a:r>
            <a:r>
              <a:rPr lang="nl-BE" sz="1200" dirty="0"/>
              <a:t> Bent bekeert en vanaf dan bouwt God aan de ‘nieuwe mens’ in jou. Als christen kun je dan kiezen om niet te zondigen. Christus in je is sterker dan de zonde. Sommige kiezen daar nooit voor en strijden niet (vleselijke wandel). Anderen geven zich over aan Christus en strijden tegen de zonden door Gods Geest (Rm8).</a:t>
            </a:r>
          </a:p>
          <a:p>
            <a:pPr marL="109728" indent="0">
              <a:buNone/>
            </a:pPr>
            <a:r>
              <a:rPr lang="nl-BE" sz="1200" b="1" dirty="0"/>
              <a:t>Accenten:</a:t>
            </a:r>
            <a:r>
              <a:rPr lang="nl-BE" sz="1200" dirty="0"/>
              <a:t> Vader, Zoon, Geest bouwt nieuwe mens, relatie met God.</a:t>
            </a:r>
          </a:p>
        </p:txBody>
      </p:sp>
      <p:cxnSp>
        <p:nvCxnSpPr>
          <p:cNvPr id="5" name="Rechte verbindingslijn 4"/>
          <p:cNvCxnSpPr/>
          <p:nvPr/>
        </p:nvCxnSpPr>
        <p:spPr>
          <a:xfrm>
            <a:off x="107504" y="5593804"/>
            <a:ext cx="8856984" cy="0"/>
          </a:xfrm>
          <a:prstGeom prst="line">
            <a:avLst/>
          </a:prstGeom>
          <a:ln w="44450"/>
        </p:spPr>
        <p:style>
          <a:lnRef idx="1">
            <a:schemeClr val="accent1"/>
          </a:lnRef>
          <a:fillRef idx="0">
            <a:schemeClr val="accent1"/>
          </a:fillRef>
          <a:effectRef idx="0">
            <a:schemeClr val="accent1"/>
          </a:effectRef>
          <a:fontRef idx="minor">
            <a:schemeClr val="tx1"/>
          </a:fontRef>
        </p:style>
      </p:cxnSp>
      <p:cxnSp>
        <p:nvCxnSpPr>
          <p:cNvPr id="6" name="Rechte verbindingslijn met pijl 5"/>
          <p:cNvCxnSpPr/>
          <p:nvPr/>
        </p:nvCxnSpPr>
        <p:spPr>
          <a:xfrm>
            <a:off x="251520"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a:off x="8820472"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8" name="Tekstvak 7"/>
          <p:cNvSpPr txBox="1"/>
          <p:nvPr/>
        </p:nvSpPr>
        <p:spPr>
          <a:xfrm>
            <a:off x="287185" y="4965431"/>
            <a:ext cx="1764535" cy="523220"/>
          </a:xfrm>
          <a:prstGeom prst="rect">
            <a:avLst/>
          </a:prstGeom>
          <a:noFill/>
        </p:spPr>
        <p:txBody>
          <a:bodyPr wrap="square" rtlCol="0">
            <a:spAutoFit/>
          </a:bodyPr>
          <a:lstStyle/>
          <a:p>
            <a:r>
              <a:rPr lang="nl-BE" sz="1400" dirty="0">
                <a:solidFill>
                  <a:schemeClr val="accent6">
                    <a:lumMod val="50000"/>
                  </a:schemeClr>
                </a:solidFill>
              </a:rPr>
              <a:t>bekering</a:t>
            </a:r>
          </a:p>
          <a:p>
            <a:r>
              <a:rPr lang="nl-BE" sz="1400" dirty="0">
                <a:solidFill>
                  <a:schemeClr val="accent6">
                    <a:lumMod val="50000"/>
                  </a:schemeClr>
                </a:solidFill>
              </a:rPr>
              <a:t>heiliging</a:t>
            </a:r>
          </a:p>
        </p:txBody>
      </p:sp>
      <p:sp>
        <p:nvSpPr>
          <p:cNvPr id="9" name="Tekstvak 8"/>
          <p:cNvSpPr txBox="1"/>
          <p:nvPr/>
        </p:nvSpPr>
        <p:spPr>
          <a:xfrm>
            <a:off x="7035608" y="4980336"/>
            <a:ext cx="1764535" cy="523220"/>
          </a:xfrm>
          <a:prstGeom prst="rect">
            <a:avLst/>
          </a:prstGeom>
          <a:noFill/>
        </p:spPr>
        <p:txBody>
          <a:bodyPr wrap="square" rtlCol="0">
            <a:spAutoFit/>
          </a:bodyPr>
          <a:lstStyle/>
          <a:p>
            <a:pPr algn="r"/>
            <a:r>
              <a:rPr lang="nl-BE" sz="1400" dirty="0">
                <a:solidFill>
                  <a:schemeClr val="accent6">
                    <a:lumMod val="50000"/>
                  </a:schemeClr>
                </a:solidFill>
              </a:rPr>
              <a:t>Christus’ komst</a:t>
            </a:r>
          </a:p>
          <a:p>
            <a:pPr algn="r"/>
            <a:r>
              <a:rPr lang="nl-BE" sz="1400" dirty="0">
                <a:solidFill>
                  <a:schemeClr val="accent6">
                    <a:lumMod val="50000"/>
                  </a:schemeClr>
                </a:solidFill>
              </a:rPr>
              <a:t>nieuwe schepping</a:t>
            </a:r>
          </a:p>
        </p:txBody>
      </p:sp>
      <p:sp>
        <p:nvSpPr>
          <p:cNvPr id="10" name="Tekstvak 9"/>
          <p:cNvSpPr txBox="1"/>
          <p:nvPr/>
        </p:nvSpPr>
        <p:spPr>
          <a:xfrm>
            <a:off x="4788024" y="5120157"/>
            <a:ext cx="1764535" cy="307777"/>
          </a:xfrm>
          <a:prstGeom prst="rect">
            <a:avLst/>
          </a:prstGeom>
          <a:noFill/>
        </p:spPr>
        <p:txBody>
          <a:bodyPr wrap="square" rtlCol="0">
            <a:spAutoFit/>
          </a:bodyPr>
          <a:lstStyle/>
          <a:p>
            <a:r>
              <a:rPr lang="nl-BE" sz="1400" dirty="0">
                <a:solidFill>
                  <a:srgbClr val="FF0000"/>
                </a:solidFill>
              </a:rPr>
              <a:t>vleselijke wandel</a:t>
            </a:r>
          </a:p>
        </p:txBody>
      </p:sp>
      <p:sp>
        <p:nvSpPr>
          <p:cNvPr id="11" name="Tekstvak 10"/>
          <p:cNvSpPr txBox="1"/>
          <p:nvPr/>
        </p:nvSpPr>
        <p:spPr>
          <a:xfrm>
            <a:off x="4355976" y="4284281"/>
            <a:ext cx="1764535" cy="307777"/>
          </a:xfrm>
          <a:prstGeom prst="rect">
            <a:avLst/>
          </a:prstGeom>
          <a:noFill/>
        </p:spPr>
        <p:txBody>
          <a:bodyPr wrap="square" rtlCol="0">
            <a:spAutoFit/>
          </a:bodyPr>
          <a:lstStyle/>
          <a:p>
            <a:r>
              <a:rPr lang="nl-BE" sz="1400" dirty="0">
                <a:solidFill>
                  <a:srgbClr val="92D050"/>
                </a:solidFill>
              </a:rPr>
              <a:t>overwinnend geloof</a:t>
            </a:r>
          </a:p>
        </p:txBody>
      </p:sp>
    </p:spTree>
    <p:extLst>
      <p:ext uri="{BB962C8B-B14F-4D97-AF65-F5344CB8AC3E}">
        <p14:creationId xmlns:p14="http://schemas.microsoft.com/office/powerpoint/2010/main" val="1402243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Vrije vorm 10"/>
          <p:cNvSpPr/>
          <p:nvPr/>
        </p:nvSpPr>
        <p:spPr>
          <a:xfrm>
            <a:off x="250092" y="4040554"/>
            <a:ext cx="8570380" cy="1524000"/>
          </a:xfrm>
          <a:custGeom>
            <a:avLst/>
            <a:gdLst>
              <a:gd name="connsiteX0" fmla="*/ 0 w 8534400"/>
              <a:gd name="connsiteY0" fmla="*/ 1524000 h 1524000"/>
              <a:gd name="connsiteX1" fmla="*/ 70339 w 8534400"/>
              <a:gd name="connsiteY1" fmla="*/ 1508369 h 1524000"/>
              <a:gd name="connsiteX2" fmla="*/ 117231 w 8534400"/>
              <a:gd name="connsiteY2" fmla="*/ 1484923 h 1524000"/>
              <a:gd name="connsiteX3" fmla="*/ 226646 w 8534400"/>
              <a:gd name="connsiteY3" fmla="*/ 1469292 h 1524000"/>
              <a:gd name="connsiteX4" fmla="*/ 726831 w 8534400"/>
              <a:gd name="connsiteY4" fmla="*/ 1461477 h 1524000"/>
              <a:gd name="connsiteX5" fmla="*/ 828431 w 8534400"/>
              <a:gd name="connsiteY5" fmla="*/ 1453661 h 1524000"/>
              <a:gd name="connsiteX6" fmla="*/ 898770 w 8534400"/>
              <a:gd name="connsiteY6" fmla="*/ 1438031 h 1524000"/>
              <a:gd name="connsiteX7" fmla="*/ 953477 w 8534400"/>
              <a:gd name="connsiteY7" fmla="*/ 1430215 h 1524000"/>
              <a:gd name="connsiteX8" fmla="*/ 1016000 w 8534400"/>
              <a:gd name="connsiteY8" fmla="*/ 1414584 h 1524000"/>
              <a:gd name="connsiteX9" fmla="*/ 1039446 w 8534400"/>
              <a:gd name="connsiteY9" fmla="*/ 1406769 h 1524000"/>
              <a:gd name="connsiteX10" fmla="*/ 1055077 w 8534400"/>
              <a:gd name="connsiteY10" fmla="*/ 1383323 h 1524000"/>
              <a:gd name="connsiteX11" fmla="*/ 1078523 w 8534400"/>
              <a:gd name="connsiteY11" fmla="*/ 1375508 h 1524000"/>
              <a:gd name="connsiteX12" fmla="*/ 1101970 w 8534400"/>
              <a:gd name="connsiteY12" fmla="*/ 1359877 h 1524000"/>
              <a:gd name="connsiteX13" fmla="*/ 1156677 w 8534400"/>
              <a:gd name="connsiteY13" fmla="*/ 1336431 h 1524000"/>
              <a:gd name="connsiteX14" fmla="*/ 1180123 w 8534400"/>
              <a:gd name="connsiteY14" fmla="*/ 1320800 h 1524000"/>
              <a:gd name="connsiteX15" fmla="*/ 1281723 w 8534400"/>
              <a:gd name="connsiteY15" fmla="*/ 1305169 h 1524000"/>
              <a:gd name="connsiteX16" fmla="*/ 1398954 w 8534400"/>
              <a:gd name="connsiteY16" fmla="*/ 1297354 h 1524000"/>
              <a:gd name="connsiteX17" fmla="*/ 1516185 w 8534400"/>
              <a:gd name="connsiteY17" fmla="*/ 1281723 h 1524000"/>
              <a:gd name="connsiteX18" fmla="*/ 1664677 w 8534400"/>
              <a:gd name="connsiteY18" fmla="*/ 1297354 h 1524000"/>
              <a:gd name="connsiteX19" fmla="*/ 1695939 w 8534400"/>
              <a:gd name="connsiteY19" fmla="*/ 1305169 h 1524000"/>
              <a:gd name="connsiteX20" fmla="*/ 1750646 w 8534400"/>
              <a:gd name="connsiteY20" fmla="*/ 1320800 h 1524000"/>
              <a:gd name="connsiteX21" fmla="*/ 1774093 w 8534400"/>
              <a:gd name="connsiteY21" fmla="*/ 1336431 h 1524000"/>
              <a:gd name="connsiteX22" fmla="*/ 1820985 w 8534400"/>
              <a:gd name="connsiteY22" fmla="*/ 1344246 h 1524000"/>
              <a:gd name="connsiteX23" fmla="*/ 1860062 w 8534400"/>
              <a:gd name="connsiteY23" fmla="*/ 1352061 h 1524000"/>
              <a:gd name="connsiteX24" fmla="*/ 1922585 w 8534400"/>
              <a:gd name="connsiteY24" fmla="*/ 1375508 h 1524000"/>
              <a:gd name="connsiteX25" fmla="*/ 2071077 w 8534400"/>
              <a:gd name="connsiteY25" fmla="*/ 1398954 h 1524000"/>
              <a:gd name="connsiteX26" fmla="*/ 2258646 w 8534400"/>
              <a:gd name="connsiteY26" fmla="*/ 1383323 h 1524000"/>
              <a:gd name="connsiteX27" fmla="*/ 2282093 w 8534400"/>
              <a:gd name="connsiteY27" fmla="*/ 1375508 h 1524000"/>
              <a:gd name="connsiteX28" fmla="*/ 2344616 w 8534400"/>
              <a:gd name="connsiteY28" fmla="*/ 1359877 h 1524000"/>
              <a:gd name="connsiteX29" fmla="*/ 2383693 w 8534400"/>
              <a:gd name="connsiteY29" fmla="*/ 1336431 h 1524000"/>
              <a:gd name="connsiteX30" fmla="*/ 2414954 w 8534400"/>
              <a:gd name="connsiteY30" fmla="*/ 1328615 h 1524000"/>
              <a:gd name="connsiteX31" fmla="*/ 2477477 w 8534400"/>
              <a:gd name="connsiteY31" fmla="*/ 1297354 h 1524000"/>
              <a:gd name="connsiteX32" fmla="*/ 2500923 w 8534400"/>
              <a:gd name="connsiteY32" fmla="*/ 1281723 h 1524000"/>
              <a:gd name="connsiteX33" fmla="*/ 2571262 w 8534400"/>
              <a:gd name="connsiteY33" fmla="*/ 1250461 h 1524000"/>
              <a:gd name="connsiteX34" fmla="*/ 2594708 w 8534400"/>
              <a:gd name="connsiteY34" fmla="*/ 1234831 h 1524000"/>
              <a:gd name="connsiteX35" fmla="*/ 2618154 w 8534400"/>
              <a:gd name="connsiteY35" fmla="*/ 1227015 h 1524000"/>
              <a:gd name="connsiteX36" fmla="*/ 2641600 w 8534400"/>
              <a:gd name="connsiteY36" fmla="*/ 1211384 h 1524000"/>
              <a:gd name="connsiteX37" fmla="*/ 2680677 w 8534400"/>
              <a:gd name="connsiteY37" fmla="*/ 1203569 h 1524000"/>
              <a:gd name="connsiteX38" fmla="*/ 2704123 w 8534400"/>
              <a:gd name="connsiteY38" fmla="*/ 1195754 h 1524000"/>
              <a:gd name="connsiteX39" fmla="*/ 2727570 w 8534400"/>
              <a:gd name="connsiteY39" fmla="*/ 1172308 h 1524000"/>
              <a:gd name="connsiteX40" fmla="*/ 2751016 w 8534400"/>
              <a:gd name="connsiteY40" fmla="*/ 1164492 h 1524000"/>
              <a:gd name="connsiteX41" fmla="*/ 2790093 w 8534400"/>
              <a:gd name="connsiteY41" fmla="*/ 1148861 h 1524000"/>
              <a:gd name="connsiteX42" fmla="*/ 2836985 w 8534400"/>
              <a:gd name="connsiteY42" fmla="*/ 1117600 h 1524000"/>
              <a:gd name="connsiteX43" fmla="*/ 2860431 w 8534400"/>
              <a:gd name="connsiteY43" fmla="*/ 1101969 h 1524000"/>
              <a:gd name="connsiteX44" fmla="*/ 2907323 w 8534400"/>
              <a:gd name="connsiteY44" fmla="*/ 1086338 h 1524000"/>
              <a:gd name="connsiteX45" fmla="*/ 2993293 w 8534400"/>
              <a:gd name="connsiteY45" fmla="*/ 1039446 h 1524000"/>
              <a:gd name="connsiteX46" fmla="*/ 3016739 w 8534400"/>
              <a:gd name="connsiteY46" fmla="*/ 1031631 h 1524000"/>
              <a:gd name="connsiteX47" fmla="*/ 3048000 w 8534400"/>
              <a:gd name="connsiteY47" fmla="*/ 1016000 h 1524000"/>
              <a:gd name="connsiteX48" fmla="*/ 3087077 w 8534400"/>
              <a:gd name="connsiteY48" fmla="*/ 1000369 h 1524000"/>
              <a:gd name="connsiteX49" fmla="*/ 3110523 w 8534400"/>
              <a:gd name="connsiteY49" fmla="*/ 984738 h 1524000"/>
              <a:gd name="connsiteX50" fmla="*/ 3173046 w 8534400"/>
              <a:gd name="connsiteY50" fmla="*/ 969108 h 1524000"/>
              <a:gd name="connsiteX51" fmla="*/ 3219939 w 8534400"/>
              <a:gd name="connsiteY51" fmla="*/ 937846 h 1524000"/>
              <a:gd name="connsiteX52" fmla="*/ 3305908 w 8534400"/>
              <a:gd name="connsiteY52" fmla="*/ 914400 h 1524000"/>
              <a:gd name="connsiteX53" fmla="*/ 3430954 w 8534400"/>
              <a:gd name="connsiteY53" fmla="*/ 922215 h 1524000"/>
              <a:gd name="connsiteX54" fmla="*/ 3485662 w 8534400"/>
              <a:gd name="connsiteY54" fmla="*/ 937846 h 1524000"/>
              <a:gd name="connsiteX55" fmla="*/ 3509108 w 8534400"/>
              <a:gd name="connsiteY55" fmla="*/ 953477 h 1524000"/>
              <a:gd name="connsiteX56" fmla="*/ 3556000 w 8534400"/>
              <a:gd name="connsiteY56" fmla="*/ 969108 h 1524000"/>
              <a:gd name="connsiteX57" fmla="*/ 3579446 w 8534400"/>
              <a:gd name="connsiteY57" fmla="*/ 984738 h 1524000"/>
              <a:gd name="connsiteX58" fmla="*/ 3602893 w 8534400"/>
              <a:gd name="connsiteY58" fmla="*/ 992554 h 1524000"/>
              <a:gd name="connsiteX59" fmla="*/ 3641970 w 8534400"/>
              <a:gd name="connsiteY59" fmla="*/ 1008184 h 1524000"/>
              <a:gd name="connsiteX60" fmla="*/ 3665416 w 8534400"/>
              <a:gd name="connsiteY60" fmla="*/ 1023815 h 1524000"/>
              <a:gd name="connsiteX61" fmla="*/ 3712308 w 8534400"/>
              <a:gd name="connsiteY61" fmla="*/ 1039446 h 1524000"/>
              <a:gd name="connsiteX62" fmla="*/ 3759200 w 8534400"/>
              <a:gd name="connsiteY62" fmla="*/ 1055077 h 1524000"/>
              <a:gd name="connsiteX63" fmla="*/ 3782646 w 8534400"/>
              <a:gd name="connsiteY63" fmla="*/ 1062892 h 1524000"/>
              <a:gd name="connsiteX64" fmla="*/ 3821723 w 8534400"/>
              <a:gd name="connsiteY64" fmla="*/ 1078523 h 1524000"/>
              <a:gd name="connsiteX65" fmla="*/ 3907693 w 8534400"/>
              <a:gd name="connsiteY65" fmla="*/ 1094154 h 1524000"/>
              <a:gd name="connsiteX66" fmla="*/ 3970216 w 8534400"/>
              <a:gd name="connsiteY66" fmla="*/ 1109784 h 1524000"/>
              <a:gd name="connsiteX67" fmla="*/ 4087446 w 8534400"/>
              <a:gd name="connsiteY67" fmla="*/ 1125415 h 1524000"/>
              <a:gd name="connsiteX68" fmla="*/ 4157785 w 8534400"/>
              <a:gd name="connsiteY68" fmla="*/ 1141046 h 1524000"/>
              <a:gd name="connsiteX69" fmla="*/ 4517293 w 8534400"/>
              <a:gd name="connsiteY69" fmla="*/ 1125415 h 1524000"/>
              <a:gd name="connsiteX70" fmla="*/ 4611077 w 8534400"/>
              <a:gd name="connsiteY70" fmla="*/ 1078523 h 1524000"/>
              <a:gd name="connsiteX71" fmla="*/ 4634523 w 8534400"/>
              <a:gd name="connsiteY71" fmla="*/ 1062892 h 1524000"/>
              <a:gd name="connsiteX72" fmla="*/ 4657970 w 8534400"/>
              <a:gd name="connsiteY72" fmla="*/ 1055077 h 1524000"/>
              <a:gd name="connsiteX73" fmla="*/ 4720493 w 8534400"/>
              <a:gd name="connsiteY73" fmla="*/ 1016000 h 1524000"/>
              <a:gd name="connsiteX74" fmla="*/ 4767385 w 8534400"/>
              <a:gd name="connsiteY74" fmla="*/ 969108 h 1524000"/>
              <a:gd name="connsiteX75" fmla="*/ 4822093 w 8534400"/>
              <a:gd name="connsiteY75" fmla="*/ 922215 h 1524000"/>
              <a:gd name="connsiteX76" fmla="*/ 4868985 w 8534400"/>
              <a:gd name="connsiteY76" fmla="*/ 906584 h 1524000"/>
              <a:gd name="connsiteX77" fmla="*/ 4892431 w 8534400"/>
              <a:gd name="connsiteY77" fmla="*/ 883138 h 1524000"/>
              <a:gd name="connsiteX78" fmla="*/ 4954954 w 8534400"/>
              <a:gd name="connsiteY78" fmla="*/ 851877 h 1524000"/>
              <a:gd name="connsiteX79" fmla="*/ 4978400 w 8534400"/>
              <a:gd name="connsiteY79" fmla="*/ 828431 h 1524000"/>
              <a:gd name="connsiteX80" fmla="*/ 5033108 w 8534400"/>
              <a:gd name="connsiteY80" fmla="*/ 804984 h 1524000"/>
              <a:gd name="connsiteX81" fmla="*/ 5072185 w 8534400"/>
              <a:gd name="connsiteY81" fmla="*/ 781538 h 1524000"/>
              <a:gd name="connsiteX82" fmla="*/ 5119077 w 8534400"/>
              <a:gd name="connsiteY82" fmla="*/ 734646 h 1524000"/>
              <a:gd name="connsiteX83" fmla="*/ 5158154 w 8534400"/>
              <a:gd name="connsiteY83" fmla="*/ 726831 h 1524000"/>
              <a:gd name="connsiteX84" fmla="*/ 5220677 w 8534400"/>
              <a:gd name="connsiteY84" fmla="*/ 672123 h 1524000"/>
              <a:gd name="connsiteX85" fmla="*/ 5259754 w 8534400"/>
              <a:gd name="connsiteY85" fmla="*/ 656492 h 1524000"/>
              <a:gd name="connsiteX86" fmla="*/ 5283200 w 8534400"/>
              <a:gd name="connsiteY86" fmla="*/ 625231 h 1524000"/>
              <a:gd name="connsiteX87" fmla="*/ 5298831 w 8534400"/>
              <a:gd name="connsiteY87" fmla="*/ 601784 h 1524000"/>
              <a:gd name="connsiteX88" fmla="*/ 5345723 w 8534400"/>
              <a:gd name="connsiteY88" fmla="*/ 554892 h 1524000"/>
              <a:gd name="connsiteX89" fmla="*/ 5369170 w 8534400"/>
              <a:gd name="connsiteY89" fmla="*/ 547077 h 1524000"/>
              <a:gd name="connsiteX90" fmla="*/ 5423877 w 8534400"/>
              <a:gd name="connsiteY90" fmla="*/ 500184 h 1524000"/>
              <a:gd name="connsiteX91" fmla="*/ 5447323 w 8534400"/>
              <a:gd name="connsiteY91" fmla="*/ 492369 h 1524000"/>
              <a:gd name="connsiteX92" fmla="*/ 5509846 w 8534400"/>
              <a:gd name="connsiteY92" fmla="*/ 453292 h 1524000"/>
              <a:gd name="connsiteX93" fmla="*/ 5541108 w 8534400"/>
              <a:gd name="connsiteY93" fmla="*/ 429846 h 1524000"/>
              <a:gd name="connsiteX94" fmla="*/ 5588000 w 8534400"/>
              <a:gd name="connsiteY94" fmla="*/ 422031 h 1524000"/>
              <a:gd name="connsiteX95" fmla="*/ 5642708 w 8534400"/>
              <a:gd name="connsiteY95" fmla="*/ 390769 h 1524000"/>
              <a:gd name="connsiteX96" fmla="*/ 5673970 w 8534400"/>
              <a:gd name="connsiteY96" fmla="*/ 367323 h 1524000"/>
              <a:gd name="connsiteX97" fmla="*/ 5697416 w 8534400"/>
              <a:gd name="connsiteY97" fmla="*/ 359508 h 1524000"/>
              <a:gd name="connsiteX98" fmla="*/ 5720862 w 8534400"/>
              <a:gd name="connsiteY98" fmla="*/ 343877 h 1524000"/>
              <a:gd name="connsiteX99" fmla="*/ 5752123 w 8534400"/>
              <a:gd name="connsiteY99" fmla="*/ 336061 h 1524000"/>
              <a:gd name="connsiteX100" fmla="*/ 5775570 w 8534400"/>
              <a:gd name="connsiteY100" fmla="*/ 328246 h 1524000"/>
              <a:gd name="connsiteX101" fmla="*/ 5830277 w 8534400"/>
              <a:gd name="connsiteY101" fmla="*/ 304800 h 1524000"/>
              <a:gd name="connsiteX102" fmla="*/ 5853723 w 8534400"/>
              <a:gd name="connsiteY102" fmla="*/ 289169 h 1524000"/>
              <a:gd name="connsiteX103" fmla="*/ 5955323 w 8534400"/>
              <a:gd name="connsiteY103" fmla="*/ 257908 h 1524000"/>
              <a:gd name="connsiteX104" fmla="*/ 6252308 w 8534400"/>
              <a:gd name="connsiteY104" fmla="*/ 265723 h 1524000"/>
              <a:gd name="connsiteX105" fmla="*/ 6330462 w 8534400"/>
              <a:gd name="connsiteY105" fmla="*/ 289169 h 1524000"/>
              <a:gd name="connsiteX106" fmla="*/ 6385170 w 8534400"/>
              <a:gd name="connsiteY106" fmla="*/ 296984 h 1524000"/>
              <a:gd name="connsiteX107" fmla="*/ 6416431 w 8534400"/>
              <a:gd name="connsiteY107" fmla="*/ 312615 h 1524000"/>
              <a:gd name="connsiteX108" fmla="*/ 6447693 w 8534400"/>
              <a:gd name="connsiteY108" fmla="*/ 320431 h 1524000"/>
              <a:gd name="connsiteX109" fmla="*/ 6471139 w 8534400"/>
              <a:gd name="connsiteY109" fmla="*/ 328246 h 1524000"/>
              <a:gd name="connsiteX110" fmla="*/ 6596185 w 8534400"/>
              <a:gd name="connsiteY110" fmla="*/ 343877 h 1524000"/>
              <a:gd name="connsiteX111" fmla="*/ 6643077 w 8534400"/>
              <a:gd name="connsiteY111" fmla="*/ 351692 h 1524000"/>
              <a:gd name="connsiteX112" fmla="*/ 6674339 w 8534400"/>
              <a:gd name="connsiteY112" fmla="*/ 367323 h 1524000"/>
              <a:gd name="connsiteX113" fmla="*/ 6744677 w 8534400"/>
              <a:gd name="connsiteY113" fmla="*/ 375138 h 1524000"/>
              <a:gd name="connsiteX114" fmla="*/ 6807200 w 8534400"/>
              <a:gd name="connsiteY114" fmla="*/ 382954 h 1524000"/>
              <a:gd name="connsiteX115" fmla="*/ 6877539 w 8534400"/>
              <a:gd name="connsiteY115" fmla="*/ 398584 h 1524000"/>
              <a:gd name="connsiteX116" fmla="*/ 7026031 w 8534400"/>
              <a:gd name="connsiteY116" fmla="*/ 422031 h 1524000"/>
              <a:gd name="connsiteX117" fmla="*/ 7502770 w 8534400"/>
              <a:gd name="connsiteY117" fmla="*/ 414215 h 1524000"/>
              <a:gd name="connsiteX118" fmla="*/ 7588739 w 8534400"/>
              <a:gd name="connsiteY118" fmla="*/ 390769 h 1524000"/>
              <a:gd name="connsiteX119" fmla="*/ 7620000 w 8534400"/>
              <a:gd name="connsiteY119" fmla="*/ 382954 h 1524000"/>
              <a:gd name="connsiteX120" fmla="*/ 7698154 w 8534400"/>
              <a:gd name="connsiteY120" fmla="*/ 359508 h 1524000"/>
              <a:gd name="connsiteX121" fmla="*/ 7752862 w 8534400"/>
              <a:gd name="connsiteY121" fmla="*/ 336061 h 1524000"/>
              <a:gd name="connsiteX122" fmla="*/ 7846646 w 8534400"/>
              <a:gd name="connsiteY122" fmla="*/ 320431 h 1524000"/>
              <a:gd name="connsiteX123" fmla="*/ 7870093 w 8534400"/>
              <a:gd name="connsiteY123" fmla="*/ 312615 h 1524000"/>
              <a:gd name="connsiteX124" fmla="*/ 7924800 w 8534400"/>
              <a:gd name="connsiteY124" fmla="*/ 281354 h 1524000"/>
              <a:gd name="connsiteX125" fmla="*/ 7971693 w 8534400"/>
              <a:gd name="connsiteY125" fmla="*/ 265723 h 1524000"/>
              <a:gd name="connsiteX126" fmla="*/ 7995139 w 8534400"/>
              <a:gd name="connsiteY126" fmla="*/ 257908 h 1524000"/>
              <a:gd name="connsiteX127" fmla="*/ 8026400 w 8534400"/>
              <a:gd name="connsiteY127" fmla="*/ 234461 h 1524000"/>
              <a:gd name="connsiteX128" fmla="*/ 8049846 w 8534400"/>
              <a:gd name="connsiteY128" fmla="*/ 226646 h 1524000"/>
              <a:gd name="connsiteX129" fmla="*/ 8104554 w 8534400"/>
              <a:gd name="connsiteY129" fmla="*/ 195384 h 1524000"/>
              <a:gd name="connsiteX130" fmla="*/ 8151446 w 8534400"/>
              <a:gd name="connsiteY130" fmla="*/ 179754 h 1524000"/>
              <a:gd name="connsiteX131" fmla="*/ 8198339 w 8534400"/>
              <a:gd name="connsiteY131" fmla="*/ 148492 h 1524000"/>
              <a:gd name="connsiteX132" fmla="*/ 8221785 w 8534400"/>
              <a:gd name="connsiteY132" fmla="*/ 132861 h 1524000"/>
              <a:gd name="connsiteX133" fmla="*/ 8268677 w 8534400"/>
              <a:gd name="connsiteY133" fmla="*/ 117231 h 1524000"/>
              <a:gd name="connsiteX134" fmla="*/ 8292123 w 8534400"/>
              <a:gd name="connsiteY134" fmla="*/ 101600 h 1524000"/>
              <a:gd name="connsiteX135" fmla="*/ 8323385 w 8534400"/>
              <a:gd name="connsiteY135" fmla="*/ 78154 h 1524000"/>
              <a:gd name="connsiteX136" fmla="*/ 8393723 w 8534400"/>
              <a:gd name="connsiteY136" fmla="*/ 54708 h 1524000"/>
              <a:gd name="connsiteX137" fmla="*/ 8417170 w 8534400"/>
              <a:gd name="connsiteY137" fmla="*/ 46892 h 1524000"/>
              <a:gd name="connsiteX138" fmla="*/ 8440616 w 8534400"/>
              <a:gd name="connsiteY138" fmla="*/ 31261 h 1524000"/>
              <a:gd name="connsiteX139" fmla="*/ 8487508 w 8534400"/>
              <a:gd name="connsiteY139" fmla="*/ 15631 h 1524000"/>
              <a:gd name="connsiteX140" fmla="*/ 8510954 w 8534400"/>
              <a:gd name="connsiteY140" fmla="*/ 7815 h 1524000"/>
              <a:gd name="connsiteX141" fmla="*/ 8534400 w 8534400"/>
              <a:gd name="connsiteY141" fmla="*/ 0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8534400" h="1524000">
                <a:moveTo>
                  <a:pt x="0" y="1524000"/>
                </a:moveTo>
                <a:cubicBezTo>
                  <a:pt x="6948" y="1522610"/>
                  <a:pt x="60687" y="1512506"/>
                  <a:pt x="70339" y="1508369"/>
                </a:cubicBezTo>
                <a:cubicBezTo>
                  <a:pt x="115739" y="1488912"/>
                  <a:pt x="71631" y="1495056"/>
                  <a:pt x="117231" y="1484923"/>
                </a:cubicBezTo>
                <a:cubicBezTo>
                  <a:pt x="136002" y="1480752"/>
                  <a:pt x="213132" y="1469667"/>
                  <a:pt x="226646" y="1469292"/>
                </a:cubicBezTo>
                <a:cubicBezTo>
                  <a:pt x="393330" y="1464662"/>
                  <a:pt x="560103" y="1464082"/>
                  <a:pt x="726831" y="1461477"/>
                </a:cubicBezTo>
                <a:cubicBezTo>
                  <a:pt x="760698" y="1458872"/>
                  <a:pt x="794776" y="1458250"/>
                  <a:pt x="828431" y="1453661"/>
                </a:cubicBezTo>
                <a:cubicBezTo>
                  <a:pt x="852229" y="1450416"/>
                  <a:pt x="875163" y="1442457"/>
                  <a:pt x="898770" y="1438031"/>
                </a:cubicBezTo>
                <a:cubicBezTo>
                  <a:pt x="916875" y="1434636"/>
                  <a:pt x="935241" y="1432820"/>
                  <a:pt x="953477" y="1430215"/>
                </a:cubicBezTo>
                <a:cubicBezTo>
                  <a:pt x="1007071" y="1412351"/>
                  <a:pt x="940552" y="1433446"/>
                  <a:pt x="1016000" y="1414584"/>
                </a:cubicBezTo>
                <a:cubicBezTo>
                  <a:pt x="1023992" y="1412586"/>
                  <a:pt x="1031631" y="1409374"/>
                  <a:pt x="1039446" y="1406769"/>
                </a:cubicBezTo>
                <a:cubicBezTo>
                  <a:pt x="1044656" y="1398954"/>
                  <a:pt x="1047742" y="1389191"/>
                  <a:pt x="1055077" y="1383323"/>
                </a:cubicBezTo>
                <a:cubicBezTo>
                  <a:pt x="1061510" y="1378177"/>
                  <a:pt x="1071155" y="1379192"/>
                  <a:pt x="1078523" y="1375508"/>
                </a:cubicBezTo>
                <a:cubicBezTo>
                  <a:pt x="1086925" y="1371307"/>
                  <a:pt x="1093814" y="1364537"/>
                  <a:pt x="1101970" y="1359877"/>
                </a:cubicBezTo>
                <a:cubicBezTo>
                  <a:pt x="1129013" y="1344424"/>
                  <a:pt x="1130371" y="1345199"/>
                  <a:pt x="1156677" y="1336431"/>
                </a:cubicBezTo>
                <a:cubicBezTo>
                  <a:pt x="1164492" y="1331221"/>
                  <a:pt x="1171722" y="1325001"/>
                  <a:pt x="1180123" y="1320800"/>
                </a:cubicBezTo>
                <a:cubicBezTo>
                  <a:pt x="1207954" y="1306884"/>
                  <a:pt x="1260370" y="1306877"/>
                  <a:pt x="1281723" y="1305169"/>
                </a:cubicBezTo>
                <a:cubicBezTo>
                  <a:pt x="1320762" y="1302046"/>
                  <a:pt x="1359877" y="1299959"/>
                  <a:pt x="1398954" y="1297354"/>
                </a:cubicBezTo>
                <a:cubicBezTo>
                  <a:pt x="1438031" y="1292144"/>
                  <a:pt x="1476762" y="1281723"/>
                  <a:pt x="1516185" y="1281723"/>
                </a:cubicBezTo>
                <a:cubicBezTo>
                  <a:pt x="1565956" y="1281723"/>
                  <a:pt x="1615324" y="1290917"/>
                  <a:pt x="1664677" y="1297354"/>
                </a:cubicBezTo>
                <a:cubicBezTo>
                  <a:pt x="1675328" y="1298743"/>
                  <a:pt x="1685576" y="1302343"/>
                  <a:pt x="1695939" y="1305169"/>
                </a:cubicBezTo>
                <a:cubicBezTo>
                  <a:pt x="1714236" y="1310159"/>
                  <a:pt x="1732410" y="1315590"/>
                  <a:pt x="1750646" y="1320800"/>
                </a:cubicBezTo>
                <a:cubicBezTo>
                  <a:pt x="1758462" y="1326010"/>
                  <a:pt x="1765182" y="1333461"/>
                  <a:pt x="1774093" y="1336431"/>
                </a:cubicBezTo>
                <a:cubicBezTo>
                  <a:pt x="1789126" y="1341442"/>
                  <a:pt x="1805394" y="1341411"/>
                  <a:pt x="1820985" y="1344246"/>
                </a:cubicBezTo>
                <a:cubicBezTo>
                  <a:pt x="1834054" y="1346622"/>
                  <a:pt x="1847036" y="1349456"/>
                  <a:pt x="1860062" y="1352061"/>
                </a:cubicBezTo>
                <a:cubicBezTo>
                  <a:pt x="1872005" y="1356838"/>
                  <a:pt x="1906255" y="1371425"/>
                  <a:pt x="1922585" y="1375508"/>
                </a:cubicBezTo>
                <a:cubicBezTo>
                  <a:pt x="1962684" y="1385533"/>
                  <a:pt x="2045874" y="1395354"/>
                  <a:pt x="2071077" y="1398954"/>
                </a:cubicBezTo>
                <a:cubicBezTo>
                  <a:pt x="2177872" y="1393614"/>
                  <a:pt x="2189178" y="1403170"/>
                  <a:pt x="2258646" y="1383323"/>
                </a:cubicBezTo>
                <a:cubicBezTo>
                  <a:pt x="2266567" y="1381060"/>
                  <a:pt x="2274145" y="1377676"/>
                  <a:pt x="2282093" y="1375508"/>
                </a:cubicBezTo>
                <a:cubicBezTo>
                  <a:pt x="2302818" y="1369856"/>
                  <a:pt x="2344616" y="1359877"/>
                  <a:pt x="2344616" y="1359877"/>
                </a:cubicBezTo>
                <a:cubicBezTo>
                  <a:pt x="2357642" y="1352062"/>
                  <a:pt x="2369812" y="1342601"/>
                  <a:pt x="2383693" y="1336431"/>
                </a:cubicBezTo>
                <a:cubicBezTo>
                  <a:pt x="2393508" y="1332069"/>
                  <a:pt x="2405139" y="1332977"/>
                  <a:pt x="2414954" y="1328615"/>
                </a:cubicBezTo>
                <a:cubicBezTo>
                  <a:pt x="2525673" y="1279406"/>
                  <a:pt x="2404598" y="1321646"/>
                  <a:pt x="2477477" y="1297354"/>
                </a:cubicBezTo>
                <a:cubicBezTo>
                  <a:pt x="2485292" y="1292144"/>
                  <a:pt x="2492522" y="1285924"/>
                  <a:pt x="2500923" y="1281723"/>
                </a:cubicBezTo>
                <a:cubicBezTo>
                  <a:pt x="2567932" y="1248218"/>
                  <a:pt x="2513238" y="1283617"/>
                  <a:pt x="2571262" y="1250461"/>
                </a:cubicBezTo>
                <a:cubicBezTo>
                  <a:pt x="2579417" y="1245801"/>
                  <a:pt x="2586307" y="1239032"/>
                  <a:pt x="2594708" y="1234831"/>
                </a:cubicBezTo>
                <a:cubicBezTo>
                  <a:pt x="2602076" y="1231147"/>
                  <a:pt x="2610786" y="1230699"/>
                  <a:pt x="2618154" y="1227015"/>
                </a:cubicBezTo>
                <a:cubicBezTo>
                  <a:pt x="2626555" y="1222814"/>
                  <a:pt x="2632805" y="1214682"/>
                  <a:pt x="2641600" y="1211384"/>
                </a:cubicBezTo>
                <a:cubicBezTo>
                  <a:pt x="2654038" y="1206720"/>
                  <a:pt x="2667790" y="1206791"/>
                  <a:pt x="2680677" y="1203569"/>
                </a:cubicBezTo>
                <a:cubicBezTo>
                  <a:pt x="2688669" y="1201571"/>
                  <a:pt x="2696308" y="1198359"/>
                  <a:pt x="2704123" y="1195754"/>
                </a:cubicBezTo>
                <a:cubicBezTo>
                  <a:pt x="2711939" y="1187939"/>
                  <a:pt x="2718374" y="1178439"/>
                  <a:pt x="2727570" y="1172308"/>
                </a:cubicBezTo>
                <a:cubicBezTo>
                  <a:pt x="2734425" y="1167738"/>
                  <a:pt x="2743302" y="1167385"/>
                  <a:pt x="2751016" y="1164492"/>
                </a:cubicBezTo>
                <a:cubicBezTo>
                  <a:pt x="2764152" y="1159566"/>
                  <a:pt x="2777777" y="1155579"/>
                  <a:pt x="2790093" y="1148861"/>
                </a:cubicBezTo>
                <a:cubicBezTo>
                  <a:pt x="2806585" y="1139865"/>
                  <a:pt x="2821354" y="1128020"/>
                  <a:pt x="2836985" y="1117600"/>
                </a:cubicBezTo>
                <a:cubicBezTo>
                  <a:pt x="2844800" y="1112390"/>
                  <a:pt x="2851520" y="1104939"/>
                  <a:pt x="2860431" y="1101969"/>
                </a:cubicBezTo>
                <a:cubicBezTo>
                  <a:pt x="2876062" y="1096759"/>
                  <a:pt x="2893614" y="1095477"/>
                  <a:pt x="2907323" y="1086338"/>
                </a:cubicBezTo>
                <a:cubicBezTo>
                  <a:pt x="2935859" y="1067316"/>
                  <a:pt x="2957840" y="1051263"/>
                  <a:pt x="2993293" y="1039446"/>
                </a:cubicBezTo>
                <a:cubicBezTo>
                  <a:pt x="3001108" y="1036841"/>
                  <a:pt x="3009167" y="1034876"/>
                  <a:pt x="3016739" y="1031631"/>
                </a:cubicBezTo>
                <a:cubicBezTo>
                  <a:pt x="3027447" y="1027042"/>
                  <a:pt x="3037354" y="1020732"/>
                  <a:pt x="3048000" y="1016000"/>
                </a:cubicBezTo>
                <a:cubicBezTo>
                  <a:pt x="3060820" y="1010302"/>
                  <a:pt x="3074529" y="1006643"/>
                  <a:pt x="3087077" y="1000369"/>
                </a:cubicBezTo>
                <a:cubicBezTo>
                  <a:pt x="3095478" y="996168"/>
                  <a:pt x="3102122" y="988939"/>
                  <a:pt x="3110523" y="984738"/>
                </a:cubicBezTo>
                <a:cubicBezTo>
                  <a:pt x="3126542" y="976729"/>
                  <a:pt x="3158187" y="972080"/>
                  <a:pt x="3173046" y="969108"/>
                </a:cubicBezTo>
                <a:cubicBezTo>
                  <a:pt x="3188677" y="958687"/>
                  <a:pt x="3201714" y="942402"/>
                  <a:pt x="3219939" y="937846"/>
                </a:cubicBezTo>
                <a:cubicBezTo>
                  <a:pt x="3269600" y="925431"/>
                  <a:pt x="3240872" y="932982"/>
                  <a:pt x="3305908" y="914400"/>
                </a:cubicBezTo>
                <a:cubicBezTo>
                  <a:pt x="3347590" y="917005"/>
                  <a:pt x="3389398" y="918059"/>
                  <a:pt x="3430954" y="922215"/>
                </a:cubicBezTo>
                <a:cubicBezTo>
                  <a:pt x="3444969" y="923617"/>
                  <a:pt x="3471383" y="933086"/>
                  <a:pt x="3485662" y="937846"/>
                </a:cubicBezTo>
                <a:cubicBezTo>
                  <a:pt x="3493477" y="943056"/>
                  <a:pt x="3500525" y="949662"/>
                  <a:pt x="3509108" y="953477"/>
                </a:cubicBezTo>
                <a:cubicBezTo>
                  <a:pt x="3524164" y="960169"/>
                  <a:pt x="3542291" y="959969"/>
                  <a:pt x="3556000" y="969108"/>
                </a:cubicBezTo>
                <a:cubicBezTo>
                  <a:pt x="3563815" y="974318"/>
                  <a:pt x="3571045" y="980538"/>
                  <a:pt x="3579446" y="984738"/>
                </a:cubicBezTo>
                <a:cubicBezTo>
                  <a:pt x="3586815" y="988422"/>
                  <a:pt x="3595179" y="989661"/>
                  <a:pt x="3602893" y="992554"/>
                </a:cubicBezTo>
                <a:cubicBezTo>
                  <a:pt x="3616029" y="997480"/>
                  <a:pt x="3629422" y="1001910"/>
                  <a:pt x="3641970" y="1008184"/>
                </a:cubicBezTo>
                <a:cubicBezTo>
                  <a:pt x="3650371" y="1012385"/>
                  <a:pt x="3656833" y="1020000"/>
                  <a:pt x="3665416" y="1023815"/>
                </a:cubicBezTo>
                <a:cubicBezTo>
                  <a:pt x="3680472" y="1030507"/>
                  <a:pt x="3696677" y="1034236"/>
                  <a:pt x="3712308" y="1039446"/>
                </a:cubicBezTo>
                <a:lnTo>
                  <a:pt x="3759200" y="1055077"/>
                </a:lnTo>
                <a:cubicBezTo>
                  <a:pt x="3767015" y="1057682"/>
                  <a:pt x="3774997" y="1059832"/>
                  <a:pt x="3782646" y="1062892"/>
                </a:cubicBezTo>
                <a:cubicBezTo>
                  <a:pt x="3795672" y="1068102"/>
                  <a:pt x="3808286" y="1074492"/>
                  <a:pt x="3821723" y="1078523"/>
                </a:cubicBezTo>
                <a:cubicBezTo>
                  <a:pt x="3840548" y="1084170"/>
                  <a:pt x="3890394" y="1090447"/>
                  <a:pt x="3907693" y="1094154"/>
                </a:cubicBezTo>
                <a:cubicBezTo>
                  <a:pt x="3928699" y="1098655"/>
                  <a:pt x="3949151" y="1105571"/>
                  <a:pt x="3970216" y="1109784"/>
                </a:cubicBezTo>
                <a:cubicBezTo>
                  <a:pt x="4017439" y="1119229"/>
                  <a:pt x="4038885" y="1116845"/>
                  <a:pt x="4087446" y="1125415"/>
                </a:cubicBezTo>
                <a:cubicBezTo>
                  <a:pt x="4111099" y="1129589"/>
                  <a:pt x="4134339" y="1135836"/>
                  <a:pt x="4157785" y="1141046"/>
                </a:cubicBezTo>
                <a:cubicBezTo>
                  <a:pt x="4277621" y="1135836"/>
                  <a:pt x="4397697" y="1134615"/>
                  <a:pt x="4517293" y="1125415"/>
                </a:cubicBezTo>
                <a:cubicBezTo>
                  <a:pt x="4553869" y="1122601"/>
                  <a:pt x="4582558" y="1097536"/>
                  <a:pt x="4611077" y="1078523"/>
                </a:cubicBezTo>
                <a:cubicBezTo>
                  <a:pt x="4618892" y="1073313"/>
                  <a:pt x="4625612" y="1065862"/>
                  <a:pt x="4634523" y="1062892"/>
                </a:cubicBezTo>
                <a:cubicBezTo>
                  <a:pt x="4642339" y="1060287"/>
                  <a:pt x="4650601" y="1058761"/>
                  <a:pt x="4657970" y="1055077"/>
                </a:cubicBezTo>
                <a:cubicBezTo>
                  <a:pt x="4676816" y="1045654"/>
                  <a:pt x="4701898" y="1028397"/>
                  <a:pt x="4720493" y="1016000"/>
                </a:cubicBezTo>
                <a:cubicBezTo>
                  <a:pt x="4757328" y="960745"/>
                  <a:pt x="4709222" y="1027271"/>
                  <a:pt x="4767385" y="969108"/>
                </a:cubicBezTo>
                <a:cubicBezTo>
                  <a:pt x="4805724" y="930769"/>
                  <a:pt x="4751865" y="954137"/>
                  <a:pt x="4822093" y="922215"/>
                </a:cubicBezTo>
                <a:cubicBezTo>
                  <a:pt x="4837092" y="915397"/>
                  <a:pt x="4868985" y="906584"/>
                  <a:pt x="4868985" y="906584"/>
                </a:cubicBezTo>
                <a:cubicBezTo>
                  <a:pt x="4876800" y="898769"/>
                  <a:pt x="4883589" y="889770"/>
                  <a:pt x="4892431" y="883138"/>
                </a:cubicBezTo>
                <a:cubicBezTo>
                  <a:pt x="4921962" y="860990"/>
                  <a:pt x="4926105" y="861493"/>
                  <a:pt x="4954954" y="851877"/>
                </a:cubicBezTo>
                <a:cubicBezTo>
                  <a:pt x="4962769" y="844062"/>
                  <a:pt x="4969406" y="834855"/>
                  <a:pt x="4978400" y="828431"/>
                </a:cubicBezTo>
                <a:cubicBezTo>
                  <a:pt x="5016343" y="801329"/>
                  <a:pt x="4999095" y="821991"/>
                  <a:pt x="5033108" y="804984"/>
                </a:cubicBezTo>
                <a:cubicBezTo>
                  <a:pt x="5046695" y="798191"/>
                  <a:pt x="5059159" y="789353"/>
                  <a:pt x="5072185" y="781538"/>
                </a:cubicBezTo>
                <a:cubicBezTo>
                  <a:pt x="5086796" y="762056"/>
                  <a:pt x="5095228" y="743589"/>
                  <a:pt x="5119077" y="734646"/>
                </a:cubicBezTo>
                <a:cubicBezTo>
                  <a:pt x="5131515" y="729982"/>
                  <a:pt x="5145128" y="729436"/>
                  <a:pt x="5158154" y="726831"/>
                </a:cubicBezTo>
                <a:cubicBezTo>
                  <a:pt x="5177592" y="707392"/>
                  <a:pt x="5196819" y="686438"/>
                  <a:pt x="5220677" y="672123"/>
                </a:cubicBezTo>
                <a:cubicBezTo>
                  <a:pt x="5232707" y="664905"/>
                  <a:pt x="5246728" y="661702"/>
                  <a:pt x="5259754" y="656492"/>
                </a:cubicBezTo>
                <a:cubicBezTo>
                  <a:pt x="5267569" y="646072"/>
                  <a:pt x="5275629" y="635830"/>
                  <a:pt x="5283200" y="625231"/>
                </a:cubicBezTo>
                <a:cubicBezTo>
                  <a:pt x="5288660" y="617587"/>
                  <a:pt x="5292591" y="608805"/>
                  <a:pt x="5298831" y="601784"/>
                </a:cubicBezTo>
                <a:cubicBezTo>
                  <a:pt x="5313517" y="585262"/>
                  <a:pt x="5324752" y="561882"/>
                  <a:pt x="5345723" y="554892"/>
                </a:cubicBezTo>
                <a:lnTo>
                  <a:pt x="5369170" y="547077"/>
                </a:lnTo>
                <a:cubicBezTo>
                  <a:pt x="5387646" y="528601"/>
                  <a:pt x="5400487" y="513550"/>
                  <a:pt x="5423877" y="500184"/>
                </a:cubicBezTo>
                <a:cubicBezTo>
                  <a:pt x="5431030" y="496097"/>
                  <a:pt x="5439508" y="494974"/>
                  <a:pt x="5447323" y="492369"/>
                </a:cubicBezTo>
                <a:cubicBezTo>
                  <a:pt x="5468164" y="479343"/>
                  <a:pt x="5490184" y="468038"/>
                  <a:pt x="5509846" y="453292"/>
                </a:cubicBezTo>
                <a:cubicBezTo>
                  <a:pt x="5520267" y="445477"/>
                  <a:pt x="5529014" y="434684"/>
                  <a:pt x="5541108" y="429846"/>
                </a:cubicBezTo>
                <a:cubicBezTo>
                  <a:pt x="5555821" y="423961"/>
                  <a:pt x="5572369" y="424636"/>
                  <a:pt x="5588000" y="422031"/>
                </a:cubicBezTo>
                <a:cubicBezTo>
                  <a:pt x="5618906" y="375670"/>
                  <a:pt x="5583238" y="417199"/>
                  <a:pt x="5642708" y="390769"/>
                </a:cubicBezTo>
                <a:cubicBezTo>
                  <a:pt x="5654611" y="385479"/>
                  <a:pt x="5662660" y="373785"/>
                  <a:pt x="5673970" y="367323"/>
                </a:cubicBezTo>
                <a:cubicBezTo>
                  <a:pt x="5681123" y="363236"/>
                  <a:pt x="5689601" y="362113"/>
                  <a:pt x="5697416" y="359508"/>
                </a:cubicBezTo>
                <a:cubicBezTo>
                  <a:pt x="5705231" y="354298"/>
                  <a:pt x="5712229" y="347577"/>
                  <a:pt x="5720862" y="343877"/>
                </a:cubicBezTo>
                <a:cubicBezTo>
                  <a:pt x="5730735" y="339646"/>
                  <a:pt x="5741795" y="339012"/>
                  <a:pt x="5752123" y="336061"/>
                </a:cubicBezTo>
                <a:cubicBezTo>
                  <a:pt x="5760044" y="333798"/>
                  <a:pt x="5767998" y="331491"/>
                  <a:pt x="5775570" y="328246"/>
                </a:cubicBezTo>
                <a:cubicBezTo>
                  <a:pt x="5843177" y="299272"/>
                  <a:pt x="5775288" y="323129"/>
                  <a:pt x="5830277" y="304800"/>
                </a:cubicBezTo>
                <a:cubicBezTo>
                  <a:pt x="5838092" y="299590"/>
                  <a:pt x="5845140" y="292984"/>
                  <a:pt x="5853723" y="289169"/>
                </a:cubicBezTo>
                <a:cubicBezTo>
                  <a:pt x="5873191" y="280516"/>
                  <a:pt x="5937051" y="263128"/>
                  <a:pt x="5955323" y="257908"/>
                </a:cubicBezTo>
                <a:cubicBezTo>
                  <a:pt x="6054318" y="260513"/>
                  <a:pt x="6153386" y="261122"/>
                  <a:pt x="6252308" y="265723"/>
                </a:cubicBezTo>
                <a:cubicBezTo>
                  <a:pt x="6301177" y="267996"/>
                  <a:pt x="6283239" y="277363"/>
                  <a:pt x="6330462" y="289169"/>
                </a:cubicBezTo>
                <a:cubicBezTo>
                  <a:pt x="6348333" y="293637"/>
                  <a:pt x="6366934" y="294379"/>
                  <a:pt x="6385170" y="296984"/>
                </a:cubicBezTo>
                <a:cubicBezTo>
                  <a:pt x="6395590" y="302194"/>
                  <a:pt x="6405522" y="308524"/>
                  <a:pt x="6416431" y="312615"/>
                </a:cubicBezTo>
                <a:cubicBezTo>
                  <a:pt x="6426488" y="316387"/>
                  <a:pt x="6437365" y="317480"/>
                  <a:pt x="6447693" y="320431"/>
                </a:cubicBezTo>
                <a:cubicBezTo>
                  <a:pt x="6455614" y="322694"/>
                  <a:pt x="6463002" y="326961"/>
                  <a:pt x="6471139" y="328246"/>
                </a:cubicBezTo>
                <a:cubicBezTo>
                  <a:pt x="6512631" y="334797"/>
                  <a:pt x="6554564" y="338201"/>
                  <a:pt x="6596185" y="343877"/>
                </a:cubicBezTo>
                <a:cubicBezTo>
                  <a:pt x="6611886" y="346018"/>
                  <a:pt x="6627446" y="349087"/>
                  <a:pt x="6643077" y="351692"/>
                </a:cubicBezTo>
                <a:cubicBezTo>
                  <a:pt x="6653498" y="356902"/>
                  <a:pt x="6662987" y="364703"/>
                  <a:pt x="6674339" y="367323"/>
                </a:cubicBezTo>
                <a:cubicBezTo>
                  <a:pt x="6697325" y="372627"/>
                  <a:pt x="6721248" y="372382"/>
                  <a:pt x="6744677" y="375138"/>
                </a:cubicBezTo>
                <a:cubicBezTo>
                  <a:pt x="6765536" y="377592"/>
                  <a:pt x="6786516" y="379304"/>
                  <a:pt x="6807200" y="382954"/>
                </a:cubicBezTo>
                <a:cubicBezTo>
                  <a:pt x="6830853" y="387128"/>
                  <a:pt x="6853895" y="394362"/>
                  <a:pt x="6877539" y="398584"/>
                </a:cubicBezTo>
                <a:cubicBezTo>
                  <a:pt x="6926869" y="407393"/>
                  <a:pt x="7026031" y="422031"/>
                  <a:pt x="7026031" y="422031"/>
                </a:cubicBezTo>
                <a:cubicBezTo>
                  <a:pt x="7184944" y="419426"/>
                  <a:pt x="7343986" y="421119"/>
                  <a:pt x="7502770" y="414215"/>
                </a:cubicBezTo>
                <a:cubicBezTo>
                  <a:pt x="7535629" y="412786"/>
                  <a:pt x="7559353" y="399165"/>
                  <a:pt x="7588739" y="390769"/>
                </a:cubicBezTo>
                <a:cubicBezTo>
                  <a:pt x="7599067" y="387818"/>
                  <a:pt x="7609712" y="386040"/>
                  <a:pt x="7620000" y="382954"/>
                </a:cubicBezTo>
                <a:cubicBezTo>
                  <a:pt x="7715137" y="354413"/>
                  <a:pt x="7626101" y="377521"/>
                  <a:pt x="7698154" y="359508"/>
                </a:cubicBezTo>
                <a:cubicBezTo>
                  <a:pt x="7720516" y="348327"/>
                  <a:pt x="7729866" y="341810"/>
                  <a:pt x="7752862" y="336061"/>
                </a:cubicBezTo>
                <a:cubicBezTo>
                  <a:pt x="7783331" y="328444"/>
                  <a:pt x="7815774" y="324841"/>
                  <a:pt x="7846646" y="320431"/>
                </a:cubicBezTo>
                <a:cubicBezTo>
                  <a:pt x="7854462" y="317826"/>
                  <a:pt x="7862724" y="316299"/>
                  <a:pt x="7870093" y="312615"/>
                </a:cubicBezTo>
                <a:cubicBezTo>
                  <a:pt x="7926487" y="284417"/>
                  <a:pt x="7856295" y="308756"/>
                  <a:pt x="7924800" y="281354"/>
                </a:cubicBezTo>
                <a:cubicBezTo>
                  <a:pt x="7940098" y="275235"/>
                  <a:pt x="7956062" y="270933"/>
                  <a:pt x="7971693" y="265723"/>
                </a:cubicBezTo>
                <a:lnTo>
                  <a:pt x="7995139" y="257908"/>
                </a:lnTo>
                <a:cubicBezTo>
                  <a:pt x="8005559" y="250092"/>
                  <a:pt x="8015091" y="240924"/>
                  <a:pt x="8026400" y="234461"/>
                </a:cubicBezTo>
                <a:cubicBezTo>
                  <a:pt x="8033553" y="230374"/>
                  <a:pt x="8042991" y="231216"/>
                  <a:pt x="8049846" y="226646"/>
                </a:cubicBezTo>
                <a:cubicBezTo>
                  <a:pt x="8114997" y="183213"/>
                  <a:pt x="8029423" y="217923"/>
                  <a:pt x="8104554" y="195384"/>
                </a:cubicBezTo>
                <a:cubicBezTo>
                  <a:pt x="8120335" y="190650"/>
                  <a:pt x="8151446" y="179754"/>
                  <a:pt x="8151446" y="179754"/>
                </a:cubicBezTo>
                <a:lnTo>
                  <a:pt x="8198339" y="148492"/>
                </a:lnTo>
                <a:cubicBezTo>
                  <a:pt x="8206154" y="143282"/>
                  <a:pt x="8212874" y="135831"/>
                  <a:pt x="8221785" y="132861"/>
                </a:cubicBezTo>
                <a:lnTo>
                  <a:pt x="8268677" y="117231"/>
                </a:lnTo>
                <a:cubicBezTo>
                  <a:pt x="8276492" y="112021"/>
                  <a:pt x="8284480" y="107060"/>
                  <a:pt x="8292123" y="101600"/>
                </a:cubicBezTo>
                <a:cubicBezTo>
                  <a:pt x="8302722" y="94029"/>
                  <a:pt x="8311734" y="83979"/>
                  <a:pt x="8323385" y="78154"/>
                </a:cubicBezTo>
                <a:cubicBezTo>
                  <a:pt x="8323394" y="78149"/>
                  <a:pt x="8381995" y="58617"/>
                  <a:pt x="8393723" y="54708"/>
                </a:cubicBezTo>
                <a:cubicBezTo>
                  <a:pt x="8401539" y="52103"/>
                  <a:pt x="8410315" y="51462"/>
                  <a:pt x="8417170" y="46892"/>
                </a:cubicBezTo>
                <a:cubicBezTo>
                  <a:pt x="8424985" y="41682"/>
                  <a:pt x="8432033" y="35076"/>
                  <a:pt x="8440616" y="31261"/>
                </a:cubicBezTo>
                <a:cubicBezTo>
                  <a:pt x="8455672" y="24569"/>
                  <a:pt x="8471877" y="20841"/>
                  <a:pt x="8487508" y="15631"/>
                </a:cubicBezTo>
                <a:lnTo>
                  <a:pt x="8510954" y="7815"/>
                </a:lnTo>
                <a:lnTo>
                  <a:pt x="8534400" y="0"/>
                </a:lnTo>
              </a:path>
            </a:pathLst>
          </a:custGeom>
          <a:noFill/>
          <a:ln w="31750">
            <a:solidFill>
              <a:srgbClr val="7CBF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2" name="Titel 1"/>
          <p:cNvSpPr>
            <a:spLocks noGrp="1"/>
          </p:cNvSpPr>
          <p:nvPr>
            <p:ph type="title"/>
          </p:nvPr>
        </p:nvSpPr>
        <p:spPr/>
        <p:txBody>
          <a:bodyPr/>
          <a:lstStyle/>
          <a:p>
            <a:r>
              <a:rPr lang="nl-BE" dirty="0"/>
              <a:t>Calvinistisch heiligheidsmodel</a:t>
            </a:r>
          </a:p>
        </p:txBody>
      </p:sp>
      <p:sp>
        <p:nvSpPr>
          <p:cNvPr id="3" name="Tijdelijke aanduiding voor inhoud 2"/>
          <p:cNvSpPr>
            <a:spLocks noGrp="1"/>
          </p:cNvSpPr>
          <p:nvPr>
            <p:ph idx="1"/>
          </p:nvPr>
        </p:nvSpPr>
        <p:spPr/>
        <p:txBody>
          <a:bodyPr>
            <a:normAutofit/>
          </a:bodyPr>
          <a:lstStyle/>
          <a:p>
            <a:pPr marL="109728" indent="0">
              <a:buNone/>
            </a:pPr>
            <a:r>
              <a:rPr lang="sv-SE" sz="1200" b="1" dirty="0"/>
              <a:t>Personen: </a:t>
            </a:r>
            <a:r>
              <a:rPr lang="sv-SE" sz="1200" dirty="0"/>
              <a:t>James I. Packer (°1926)</a:t>
            </a:r>
          </a:p>
          <a:p>
            <a:pPr marL="109728" indent="0">
              <a:buNone/>
            </a:pPr>
            <a:r>
              <a:rPr lang="nl-BE" sz="1200" b="1" dirty="0"/>
              <a:t>Omschrijving:</a:t>
            </a:r>
            <a:r>
              <a:rPr lang="nl-BE" sz="1200" dirty="0"/>
              <a:t> Gods Geest vernieuwt je en verandert je naar Christus. De oude mens is gekruisigd, maar de nieuwe is nog in wording (wedergeboorte = proces). Je geeft je over aan God en beseft dat het onmogelijk is zonden na te laten. Volg daarom de geboden van God, zodat je weet wat zonde is.</a:t>
            </a:r>
          </a:p>
          <a:p>
            <a:pPr marL="109728" indent="0">
              <a:buNone/>
            </a:pPr>
            <a:r>
              <a:rPr lang="nl-BE" sz="1200" b="1" dirty="0"/>
              <a:t>Accenten:</a:t>
            </a:r>
            <a:r>
              <a:rPr lang="nl-BE" sz="1200" dirty="0"/>
              <a:t> Proces van vernieuwing door God en jou samen.</a:t>
            </a:r>
          </a:p>
        </p:txBody>
      </p:sp>
      <p:cxnSp>
        <p:nvCxnSpPr>
          <p:cNvPr id="5" name="Rechte verbindingslijn 4"/>
          <p:cNvCxnSpPr/>
          <p:nvPr/>
        </p:nvCxnSpPr>
        <p:spPr>
          <a:xfrm>
            <a:off x="107504" y="5593804"/>
            <a:ext cx="8856984" cy="0"/>
          </a:xfrm>
          <a:prstGeom prst="line">
            <a:avLst/>
          </a:prstGeom>
          <a:ln w="44450"/>
        </p:spPr>
        <p:style>
          <a:lnRef idx="1">
            <a:schemeClr val="accent1"/>
          </a:lnRef>
          <a:fillRef idx="0">
            <a:schemeClr val="accent1"/>
          </a:fillRef>
          <a:effectRef idx="0">
            <a:schemeClr val="accent1"/>
          </a:effectRef>
          <a:fontRef idx="minor">
            <a:schemeClr val="tx1"/>
          </a:fontRef>
        </p:style>
      </p:cxnSp>
      <p:cxnSp>
        <p:nvCxnSpPr>
          <p:cNvPr id="6" name="Rechte verbindingslijn met pijl 5"/>
          <p:cNvCxnSpPr/>
          <p:nvPr/>
        </p:nvCxnSpPr>
        <p:spPr>
          <a:xfrm>
            <a:off x="251520"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a:off x="8820472"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8" name="Tekstvak 7"/>
          <p:cNvSpPr txBox="1"/>
          <p:nvPr/>
        </p:nvSpPr>
        <p:spPr>
          <a:xfrm>
            <a:off x="287185" y="4965431"/>
            <a:ext cx="1764535" cy="523220"/>
          </a:xfrm>
          <a:prstGeom prst="rect">
            <a:avLst/>
          </a:prstGeom>
          <a:noFill/>
        </p:spPr>
        <p:txBody>
          <a:bodyPr wrap="square" rtlCol="0">
            <a:spAutoFit/>
          </a:bodyPr>
          <a:lstStyle/>
          <a:p>
            <a:r>
              <a:rPr lang="nl-BE" sz="1400" dirty="0">
                <a:solidFill>
                  <a:schemeClr val="accent6">
                    <a:lumMod val="50000"/>
                  </a:schemeClr>
                </a:solidFill>
              </a:rPr>
              <a:t>bekering</a:t>
            </a:r>
          </a:p>
          <a:p>
            <a:r>
              <a:rPr lang="nl-BE" sz="1400" dirty="0">
                <a:solidFill>
                  <a:schemeClr val="accent6">
                    <a:lumMod val="50000"/>
                  </a:schemeClr>
                </a:solidFill>
              </a:rPr>
              <a:t>heiliging</a:t>
            </a:r>
          </a:p>
        </p:txBody>
      </p:sp>
      <p:sp>
        <p:nvSpPr>
          <p:cNvPr id="9" name="Tekstvak 8"/>
          <p:cNvSpPr txBox="1"/>
          <p:nvPr/>
        </p:nvSpPr>
        <p:spPr>
          <a:xfrm>
            <a:off x="7035608" y="4980336"/>
            <a:ext cx="1764535" cy="523220"/>
          </a:xfrm>
          <a:prstGeom prst="rect">
            <a:avLst/>
          </a:prstGeom>
          <a:noFill/>
        </p:spPr>
        <p:txBody>
          <a:bodyPr wrap="square" rtlCol="0">
            <a:spAutoFit/>
          </a:bodyPr>
          <a:lstStyle/>
          <a:p>
            <a:pPr algn="r"/>
            <a:r>
              <a:rPr lang="nl-BE" sz="1400" dirty="0">
                <a:solidFill>
                  <a:schemeClr val="accent6">
                    <a:lumMod val="50000"/>
                  </a:schemeClr>
                </a:solidFill>
              </a:rPr>
              <a:t>Christus’ komst</a:t>
            </a:r>
          </a:p>
          <a:p>
            <a:pPr algn="r"/>
            <a:r>
              <a:rPr lang="nl-BE" sz="1400" dirty="0">
                <a:solidFill>
                  <a:schemeClr val="accent6">
                    <a:lumMod val="50000"/>
                  </a:schemeClr>
                </a:solidFill>
              </a:rPr>
              <a:t>nieuwe schepping</a:t>
            </a:r>
          </a:p>
        </p:txBody>
      </p:sp>
      <p:sp>
        <p:nvSpPr>
          <p:cNvPr id="10" name="Tekstvak 9"/>
          <p:cNvSpPr txBox="1"/>
          <p:nvPr/>
        </p:nvSpPr>
        <p:spPr>
          <a:xfrm>
            <a:off x="3275856" y="4585692"/>
            <a:ext cx="2088232" cy="307777"/>
          </a:xfrm>
          <a:prstGeom prst="rect">
            <a:avLst/>
          </a:prstGeom>
          <a:noFill/>
        </p:spPr>
        <p:txBody>
          <a:bodyPr wrap="square" rtlCol="0">
            <a:spAutoFit/>
          </a:bodyPr>
          <a:lstStyle/>
          <a:p>
            <a:r>
              <a:rPr lang="nl-BE" sz="1400" dirty="0">
                <a:solidFill>
                  <a:srgbClr val="92D050"/>
                </a:solidFill>
              </a:rPr>
              <a:t>proces wedergeboorte</a:t>
            </a:r>
          </a:p>
        </p:txBody>
      </p:sp>
    </p:spTree>
    <p:extLst>
      <p:ext uri="{BB962C8B-B14F-4D97-AF65-F5344CB8AC3E}">
        <p14:creationId xmlns:p14="http://schemas.microsoft.com/office/powerpoint/2010/main" val="2786214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BE" dirty="0"/>
              <a:t>Arminiaans-</a:t>
            </a:r>
            <a:r>
              <a:rPr lang="nl-BE" dirty="0" err="1"/>
              <a:t>Wesleyaans</a:t>
            </a:r>
            <a:r>
              <a:rPr lang="nl-BE" dirty="0"/>
              <a:t> model</a:t>
            </a:r>
          </a:p>
        </p:txBody>
      </p:sp>
      <p:sp>
        <p:nvSpPr>
          <p:cNvPr id="3" name="Tijdelijke aanduiding voor inhoud 2"/>
          <p:cNvSpPr>
            <a:spLocks noGrp="1"/>
          </p:cNvSpPr>
          <p:nvPr>
            <p:ph idx="1"/>
          </p:nvPr>
        </p:nvSpPr>
        <p:spPr/>
        <p:txBody>
          <a:bodyPr>
            <a:normAutofit/>
          </a:bodyPr>
          <a:lstStyle/>
          <a:p>
            <a:pPr marL="109728" indent="0">
              <a:buNone/>
            </a:pPr>
            <a:r>
              <a:rPr lang="nl-BE" sz="1200" b="1" dirty="0"/>
              <a:t>Personen: </a:t>
            </a:r>
            <a:r>
              <a:rPr lang="nl-BE" sz="1200" dirty="0"/>
              <a:t>John Wesley (1703-1791)</a:t>
            </a:r>
          </a:p>
          <a:p>
            <a:pPr marL="109728" indent="0">
              <a:buNone/>
            </a:pPr>
            <a:r>
              <a:rPr lang="nl-BE" sz="1200" b="1" dirty="0"/>
              <a:t>Omschrijving:</a:t>
            </a:r>
            <a:r>
              <a:rPr lang="nl-BE" sz="1200" dirty="0"/>
              <a:t> Bent bekeert en wedergeboren, maar komt in crisis doordat je merkt dat je je zonden niet in eigen kracht kunt overwinnen. Ook als christen is bevrijding van zonden Gods genade. Je geeft je over aan God en Hij verandert je hart van rebel in discipel. Door meer met God te leven zondig je minder. Om die reden lezen we in de Bijbel: ‘Doe de nieuwe mens aan’ (Ef4; Ko3), ‘wees heilig’ (1Pt1:16).</a:t>
            </a:r>
          </a:p>
          <a:p>
            <a:pPr marL="109728" indent="0">
              <a:buNone/>
            </a:pPr>
            <a:r>
              <a:rPr lang="nl-BE" sz="1200" b="1" dirty="0"/>
              <a:t>Accenten:</a:t>
            </a:r>
            <a:r>
              <a:rPr lang="nl-BE" sz="1200" dirty="0"/>
              <a:t> God schenkt dagelijks genade voor heilige wandel.</a:t>
            </a:r>
          </a:p>
        </p:txBody>
      </p:sp>
      <p:cxnSp>
        <p:nvCxnSpPr>
          <p:cNvPr id="5" name="Rechte verbindingslijn 4"/>
          <p:cNvCxnSpPr/>
          <p:nvPr/>
        </p:nvCxnSpPr>
        <p:spPr>
          <a:xfrm>
            <a:off x="107504" y="5593804"/>
            <a:ext cx="8856984" cy="0"/>
          </a:xfrm>
          <a:prstGeom prst="line">
            <a:avLst/>
          </a:prstGeom>
          <a:ln w="44450"/>
        </p:spPr>
        <p:style>
          <a:lnRef idx="1">
            <a:schemeClr val="accent1"/>
          </a:lnRef>
          <a:fillRef idx="0">
            <a:schemeClr val="accent1"/>
          </a:fillRef>
          <a:effectRef idx="0">
            <a:schemeClr val="accent1"/>
          </a:effectRef>
          <a:fontRef idx="minor">
            <a:schemeClr val="tx1"/>
          </a:fontRef>
        </p:style>
      </p:cxnSp>
      <p:cxnSp>
        <p:nvCxnSpPr>
          <p:cNvPr id="6" name="Rechte verbindingslijn met pijl 5"/>
          <p:cNvCxnSpPr/>
          <p:nvPr/>
        </p:nvCxnSpPr>
        <p:spPr>
          <a:xfrm>
            <a:off x="251520"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a:off x="8820472"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8" name="Tekstvak 7"/>
          <p:cNvSpPr txBox="1"/>
          <p:nvPr/>
        </p:nvSpPr>
        <p:spPr>
          <a:xfrm>
            <a:off x="286943" y="5180873"/>
            <a:ext cx="1764535" cy="307777"/>
          </a:xfrm>
          <a:prstGeom prst="rect">
            <a:avLst/>
          </a:prstGeom>
          <a:noFill/>
        </p:spPr>
        <p:txBody>
          <a:bodyPr wrap="square" rtlCol="0">
            <a:spAutoFit/>
          </a:bodyPr>
          <a:lstStyle/>
          <a:p>
            <a:r>
              <a:rPr lang="nl-BE" sz="1400" dirty="0">
                <a:solidFill>
                  <a:schemeClr val="accent6">
                    <a:lumMod val="50000"/>
                  </a:schemeClr>
                </a:solidFill>
              </a:rPr>
              <a:t>bekering</a:t>
            </a:r>
          </a:p>
        </p:txBody>
      </p:sp>
      <p:sp>
        <p:nvSpPr>
          <p:cNvPr id="9" name="Tekstvak 8"/>
          <p:cNvSpPr txBox="1"/>
          <p:nvPr/>
        </p:nvSpPr>
        <p:spPr>
          <a:xfrm>
            <a:off x="7023853" y="5180874"/>
            <a:ext cx="1764535" cy="307777"/>
          </a:xfrm>
          <a:prstGeom prst="rect">
            <a:avLst/>
          </a:prstGeom>
          <a:noFill/>
        </p:spPr>
        <p:txBody>
          <a:bodyPr wrap="square" rtlCol="0">
            <a:spAutoFit/>
          </a:bodyPr>
          <a:lstStyle/>
          <a:p>
            <a:pPr algn="r"/>
            <a:r>
              <a:rPr lang="nl-BE" sz="1400" dirty="0">
                <a:solidFill>
                  <a:schemeClr val="accent6">
                    <a:lumMod val="50000"/>
                  </a:schemeClr>
                </a:solidFill>
              </a:rPr>
              <a:t>Christus’ komst</a:t>
            </a:r>
          </a:p>
        </p:txBody>
      </p:sp>
      <p:sp>
        <p:nvSpPr>
          <p:cNvPr id="11" name="Tekstvak 10"/>
          <p:cNvSpPr txBox="1"/>
          <p:nvPr/>
        </p:nvSpPr>
        <p:spPr>
          <a:xfrm>
            <a:off x="2627784" y="4965431"/>
            <a:ext cx="1764535" cy="523220"/>
          </a:xfrm>
          <a:prstGeom prst="rect">
            <a:avLst/>
          </a:prstGeom>
          <a:noFill/>
        </p:spPr>
        <p:txBody>
          <a:bodyPr wrap="square" rtlCol="0">
            <a:spAutoFit/>
          </a:bodyPr>
          <a:lstStyle/>
          <a:p>
            <a:r>
              <a:rPr lang="nl-BE" sz="1400" dirty="0">
                <a:solidFill>
                  <a:schemeClr val="accent6">
                    <a:lumMod val="50000"/>
                  </a:schemeClr>
                </a:solidFill>
              </a:rPr>
              <a:t>overgave tot heiliging</a:t>
            </a:r>
          </a:p>
        </p:txBody>
      </p:sp>
      <p:cxnSp>
        <p:nvCxnSpPr>
          <p:cNvPr id="12" name="Rechte verbindingslijn met pijl 11"/>
          <p:cNvCxnSpPr/>
          <p:nvPr/>
        </p:nvCxnSpPr>
        <p:spPr>
          <a:xfrm>
            <a:off x="2656566" y="4008383"/>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13" name="Rechte verbindingslijn 12"/>
          <p:cNvCxnSpPr/>
          <p:nvPr/>
        </p:nvCxnSpPr>
        <p:spPr>
          <a:xfrm flipV="1">
            <a:off x="2656566" y="4008384"/>
            <a:ext cx="6163906" cy="577308"/>
          </a:xfrm>
          <a:prstGeom prst="line">
            <a:avLst/>
          </a:prstGeom>
          <a:ln w="28575">
            <a:solidFill>
              <a:srgbClr val="7CBF33"/>
            </a:solidFill>
          </a:ln>
        </p:spPr>
        <p:style>
          <a:lnRef idx="1">
            <a:schemeClr val="accent1"/>
          </a:lnRef>
          <a:fillRef idx="0">
            <a:schemeClr val="accent1"/>
          </a:fillRef>
          <a:effectRef idx="0">
            <a:schemeClr val="accent1"/>
          </a:effectRef>
          <a:fontRef idx="minor">
            <a:schemeClr val="tx1"/>
          </a:fontRef>
        </p:style>
      </p:cxnSp>
      <p:sp>
        <p:nvSpPr>
          <p:cNvPr id="14" name="Vrije vorm 13"/>
          <p:cNvSpPr/>
          <p:nvPr/>
        </p:nvSpPr>
        <p:spPr>
          <a:xfrm>
            <a:off x="2649415" y="4611077"/>
            <a:ext cx="6189785" cy="953757"/>
          </a:xfrm>
          <a:custGeom>
            <a:avLst/>
            <a:gdLst>
              <a:gd name="connsiteX0" fmla="*/ 0 w 6189785"/>
              <a:gd name="connsiteY0" fmla="*/ 0 h 953757"/>
              <a:gd name="connsiteX1" fmla="*/ 39077 w 6189785"/>
              <a:gd name="connsiteY1" fmla="*/ 15631 h 953757"/>
              <a:gd name="connsiteX2" fmla="*/ 70339 w 6189785"/>
              <a:gd name="connsiteY2" fmla="*/ 23446 h 953757"/>
              <a:gd name="connsiteX3" fmla="*/ 93785 w 6189785"/>
              <a:gd name="connsiteY3" fmla="*/ 39077 h 953757"/>
              <a:gd name="connsiteX4" fmla="*/ 140677 w 6189785"/>
              <a:gd name="connsiteY4" fmla="*/ 54708 h 953757"/>
              <a:gd name="connsiteX5" fmla="*/ 164123 w 6189785"/>
              <a:gd name="connsiteY5" fmla="*/ 62523 h 953757"/>
              <a:gd name="connsiteX6" fmla="*/ 195385 w 6189785"/>
              <a:gd name="connsiteY6" fmla="*/ 70338 h 953757"/>
              <a:gd name="connsiteX7" fmla="*/ 273539 w 6189785"/>
              <a:gd name="connsiteY7" fmla="*/ 93785 h 953757"/>
              <a:gd name="connsiteX8" fmla="*/ 312616 w 6189785"/>
              <a:gd name="connsiteY8" fmla="*/ 117231 h 953757"/>
              <a:gd name="connsiteX9" fmla="*/ 359508 w 6189785"/>
              <a:gd name="connsiteY9" fmla="*/ 125046 h 953757"/>
              <a:gd name="connsiteX10" fmla="*/ 398585 w 6189785"/>
              <a:gd name="connsiteY10" fmla="*/ 132861 h 953757"/>
              <a:gd name="connsiteX11" fmla="*/ 484554 w 6189785"/>
              <a:gd name="connsiteY11" fmla="*/ 171938 h 953757"/>
              <a:gd name="connsiteX12" fmla="*/ 593970 w 6189785"/>
              <a:gd name="connsiteY12" fmla="*/ 211015 h 953757"/>
              <a:gd name="connsiteX13" fmla="*/ 640862 w 6189785"/>
              <a:gd name="connsiteY13" fmla="*/ 226646 h 953757"/>
              <a:gd name="connsiteX14" fmla="*/ 664308 w 6189785"/>
              <a:gd name="connsiteY14" fmla="*/ 250092 h 953757"/>
              <a:gd name="connsiteX15" fmla="*/ 726831 w 6189785"/>
              <a:gd name="connsiteY15" fmla="*/ 265723 h 953757"/>
              <a:gd name="connsiteX16" fmla="*/ 750277 w 6189785"/>
              <a:gd name="connsiteY16" fmla="*/ 289169 h 953757"/>
              <a:gd name="connsiteX17" fmla="*/ 820616 w 6189785"/>
              <a:gd name="connsiteY17" fmla="*/ 312615 h 953757"/>
              <a:gd name="connsiteX18" fmla="*/ 883139 w 6189785"/>
              <a:gd name="connsiteY18" fmla="*/ 343877 h 953757"/>
              <a:gd name="connsiteX19" fmla="*/ 922216 w 6189785"/>
              <a:gd name="connsiteY19" fmla="*/ 351692 h 953757"/>
              <a:gd name="connsiteX20" fmla="*/ 945662 w 6189785"/>
              <a:gd name="connsiteY20" fmla="*/ 359508 h 953757"/>
              <a:gd name="connsiteX21" fmla="*/ 1023816 w 6189785"/>
              <a:gd name="connsiteY21" fmla="*/ 367323 h 953757"/>
              <a:gd name="connsiteX22" fmla="*/ 1461477 w 6189785"/>
              <a:gd name="connsiteY22" fmla="*/ 382954 h 953757"/>
              <a:gd name="connsiteX23" fmla="*/ 1906954 w 6189785"/>
              <a:gd name="connsiteY23" fmla="*/ 390769 h 953757"/>
              <a:gd name="connsiteX24" fmla="*/ 1953847 w 6189785"/>
              <a:gd name="connsiteY24" fmla="*/ 414215 h 953757"/>
              <a:gd name="connsiteX25" fmla="*/ 1985108 w 6189785"/>
              <a:gd name="connsiteY25" fmla="*/ 429846 h 953757"/>
              <a:gd name="connsiteX26" fmla="*/ 2016370 w 6189785"/>
              <a:gd name="connsiteY26" fmla="*/ 453292 h 953757"/>
              <a:gd name="connsiteX27" fmla="*/ 2055447 w 6189785"/>
              <a:gd name="connsiteY27" fmla="*/ 468923 h 953757"/>
              <a:gd name="connsiteX28" fmla="*/ 2086708 w 6189785"/>
              <a:gd name="connsiteY28" fmla="*/ 492369 h 953757"/>
              <a:gd name="connsiteX29" fmla="*/ 2141416 w 6189785"/>
              <a:gd name="connsiteY29" fmla="*/ 523631 h 953757"/>
              <a:gd name="connsiteX30" fmla="*/ 2172677 w 6189785"/>
              <a:gd name="connsiteY30" fmla="*/ 554892 h 953757"/>
              <a:gd name="connsiteX31" fmla="*/ 2211754 w 6189785"/>
              <a:gd name="connsiteY31" fmla="*/ 570523 h 953757"/>
              <a:gd name="connsiteX32" fmla="*/ 2266462 w 6189785"/>
              <a:gd name="connsiteY32" fmla="*/ 601785 h 953757"/>
              <a:gd name="connsiteX33" fmla="*/ 2321170 w 6189785"/>
              <a:gd name="connsiteY33" fmla="*/ 633046 h 953757"/>
              <a:gd name="connsiteX34" fmla="*/ 2344616 w 6189785"/>
              <a:gd name="connsiteY34" fmla="*/ 648677 h 953757"/>
              <a:gd name="connsiteX35" fmla="*/ 2399323 w 6189785"/>
              <a:gd name="connsiteY35" fmla="*/ 664308 h 953757"/>
              <a:gd name="connsiteX36" fmla="*/ 2540000 w 6189785"/>
              <a:gd name="connsiteY36" fmla="*/ 679938 h 953757"/>
              <a:gd name="connsiteX37" fmla="*/ 2665047 w 6189785"/>
              <a:gd name="connsiteY37" fmla="*/ 672123 h 953757"/>
              <a:gd name="connsiteX38" fmla="*/ 2711939 w 6189785"/>
              <a:gd name="connsiteY38" fmla="*/ 640861 h 953757"/>
              <a:gd name="connsiteX39" fmla="*/ 2735385 w 6189785"/>
              <a:gd name="connsiteY39" fmla="*/ 625231 h 953757"/>
              <a:gd name="connsiteX40" fmla="*/ 2758831 w 6189785"/>
              <a:gd name="connsiteY40" fmla="*/ 609600 h 953757"/>
              <a:gd name="connsiteX41" fmla="*/ 2797908 w 6189785"/>
              <a:gd name="connsiteY41" fmla="*/ 593969 h 953757"/>
              <a:gd name="connsiteX42" fmla="*/ 2852616 w 6189785"/>
              <a:gd name="connsiteY42" fmla="*/ 554892 h 953757"/>
              <a:gd name="connsiteX43" fmla="*/ 2876062 w 6189785"/>
              <a:gd name="connsiteY43" fmla="*/ 531446 h 953757"/>
              <a:gd name="connsiteX44" fmla="*/ 2930770 w 6189785"/>
              <a:gd name="connsiteY44" fmla="*/ 515815 h 953757"/>
              <a:gd name="connsiteX45" fmla="*/ 2954216 w 6189785"/>
              <a:gd name="connsiteY45" fmla="*/ 500185 h 953757"/>
              <a:gd name="connsiteX46" fmla="*/ 2977662 w 6189785"/>
              <a:gd name="connsiteY46" fmla="*/ 492369 h 953757"/>
              <a:gd name="connsiteX47" fmla="*/ 3001108 w 6189785"/>
              <a:gd name="connsiteY47" fmla="*/ 468923 h 953757"/>
              <a:gd name="connsiteX48" fmla="*/ 3055816 w 6189785"/>
              <a:gd name="connsiteY48" fmla="*/ 445477 h 953757"/>
              <a:gd name="connsiteX49" fmla="*/ 3094893 w 6189785"/>
              <a:gd name="connsiteY49" fmla="*/ 422031 h 953757"/>
              <a:gd name="connsiteX50" fmla="*/ 3141785 w 6189785"/>
              <a:gd name="connsiteY50" fmla="*/ 406400 h 953757"/>
              <a:gd name="connsiteX51" fmla="*/ 3173047 w 6189785"/>
              <a:gd name="connsiteY51" fmla="*/ 375138 h 953757"/>
              <a:gd name="connsiteX52" fmla="*/ 3227754 w 6189785"/>
              <a:gd name="connsiteY52" fmla="*/ 343877 h 953757"/>
              <a:gd name="connsiteX53" fmla="*/ 3251200 w 6189785"/>
              <a:gd name="connsiteY53" fmla="*/ 336061 h 953757"/>
              <a:gd name="connsiteX54" fmla="*/ 3282462 w 6189785"/>
              <a:gd name="connsiteY54" fmla="*/ 320431 h 953757"/>
              <a:gd name="connsiteX55" fmla="*/ 3305908 w 6189785"/>
              <a:gd name="connsiteY55" fmla="*/ 312615 h 953757"/>
              <a:gd name="connsiteX56" fmla="*/ 3337170 w 6189785"/>
              <a:gd name="connsiteY56" fmla="*/ 296985 h 953757"/>
              <a:gd name="connsiteX57" fmla="*/ 3376247 w 6189785"/>
              <a:gd name="connsiteY57" fmla="*/ 289169 h 953757"/>
              <a:gd name="connsiteX58" fmla="*/ 3430954 w 6189785"/>
              <a:gd name="connsiteY58" fmla="*/ 257908 h 953757"/>
              <a:gd name="connsiteX59" fmla="*/ 3454400 w 6189785"/>
              <a:gd name="connsiteY59" fmla="*/ 234461 h 953757"/>
              <a:gd name="connsiteX60" fmla="*/ 3477847 w 6189785"/>
              <a:gd name="connsiteY60" fmla="*/ 218831 h 953757"/>
              <a:gd name="connsiteX61" fmla="*/ 3516923 w 6189785"/>
              <a:gd name="connsiteY61" fmla="*/ 187569 h 953757"/>
              <a:gd name="connsiteX62" fmla="*/ 3556000 w 6189785"/>
              <a:gd name="connsiteY62" fmla="*/ 171938 h 953757"/>
              <a:gd name="connsiteX63" fmla="*/ 3602893 w 6189785"/>
              <a:gd name="connsiteY63" fmla="*/ 140677 h 953757"/>
              <a:gd name="connsiteX64" fmla="*/ 3649785 w 6189785"/>
              <a:gd name="connsiteY64" fmla="*/ 117231 h 953757"/>
              <a:gd name="connsiteX65" fmla="*/ 3673231 w 6189785"/>
              <a:gd name="connsiteY65" fmla="*/ 109415 h 953757"/>
              <a:gd name="connsiteX66" fmla="*/ 3712308 w 6189785"/>
              <a:gd name="connsiteY66" fmla="*/ 85969 h 953757"/>
              <a:gd name="connsiteX67" fmla="*/ 3767016 w 6189785"/>
              <a:gd name="connsiteY67" fmla="*/ 78154 h 953757"/>
              <a:gd name="connsiteX68" fmla="*/ 4056185 w 6189785"/>
              <a:gd name="connsiteY68" fmla="*/ 85969 h 953757"/>
              <a:gd name="connsiteX69" fmla="*/ 4095262 w 6189785"/>
              <a:gd name="connsiteY69" fmla="*/ 109415 h 953757"/>
              <a:gd name="connsiteX70" fmla="*/ 4165600 w 6189785"/>
              <a:gd name="connsiteY70" fmla="*/ 125046 h 953757"/>
              <a:gd name="connsiteX71" fmla="*/ 4251570 w 6189785"/>
              <a:gd name="connsiteY71" fmla="*/ 156308 h 953757"/>
              <a:gd name="connsiteX72" fmla="*/ 4275016 w 6189785"/>
              <a:gd name="connsiteY72" fmla="*/ 164123 h 953757"/>
              <a:gd name="connsiteX73" fmla="*/ 4329723 w 6189785"/>
              <a:gd name="connsiteY73" fmla="*/ 187569 h 953757"/>
              <a:gd name="connsiteX74" fmla="*/ 4353170 w 6189785"/>
              <a:gd name="connsiteY74" fmla="*/ 203200 h 953757"/>
              <a:gd name="connsiteX75" fmla="*/ 4431323 w 6189785"/>
              <a:gd name="connsiteY75" fmla="*/ 218831 h 953757"/>
              <a:gd name="connsiteX76" fmla="*/ 4454770 w 6189785"/>
              <a:gd name="connsiteY76" fmla="*/ 234461 h 953757"/>
              <a:gd name="connsiteX77" fmla="*/ 4501662 w 6189785"/>
              <a:gd name="connsiteY77" fmla="*/ 250092 h 953757"/>
              <a:gd name="connsiteX78" fmla="*/ 4548554 w 6189785"/>
              <a:gd name="connsiteY78" fmla="*/ 273538 h 953757"/>
              <a:gd name="connsiteX79" fmla="*/ 4587631 w 6189785"/>
              <a:gd name="connsiteY79" fmla="*/ 296985 h 953757"/>
              <a:gd name="connsiteX80" fmla="*/ 4618893 w 6189785"/>
              <a:gd name="connsiteY80" fmla="*/ 304800 h 953757"/>
              <a:gd name="connsiteX81" fmla="*/ 4689231 w 6189785"/>
              <a:gd name="connsiteY81" fmla="*/ 336061 h 953757"/>
              <a:gd name="connsiteX82" fmla="*/ 4720493 w 6189785"/>
              <a:gd name="connsiteY82" fmla="*/ 343877 h 953757"/>
              <a:gd name="connsiteX83" fmla="*/ 4767385 w 6189785"/>
              <a:gd name="connsiteY83" fmla="*/ 367323 h 953757"/>
              <a:gd name="connsiteX84" fmla="*/ 4806462 w 6189785"/>
              <a:gd name="connsiteY84" fmla="*/ 390769 h 953757"/>
              <a:gd name="connsiteX85" fmla="*/ 4829908 w 6189785"/>
              <a:gd name="connsiteY85" fmla="*/ 406400 h 953757"/>
              <a:gd name="connsiteX86" fmla="*/ 4868985 w 6189785"/>
              <a:gd name="connsiteY86" fmla="*/ 414215 h 953757"/>
              <a:gd name="connsiteX87" fmla="*/ 4900247 w 6189785"/>
              <a:gd name="connsiteY87" fmla="*/ 437661 h 953757"/>
              <a:gd name="connsiteX88" fmla="*/ 4978400 w 6189785"/>
              <a:gd name="connsiteY88" fmla="*/ 453292 h 953757"/>
              <a:gd name="connsiteX89" fmla="*/ 5017477 w 6189785"/>
              <a:gd name="connsiteY89" fmla="*/ 476738 h 953757"/>
              <a:gd name="connsiteX90" fmla="*/ 5040923 w 6189785"/>
              <a:gd name="connsiteY90" fmla="*/ 484554 h 953757"/>
              <a:gd name="connsiteX91" fmla="*/ 5080000 w 6189785"/>
              <a:gd name="connsiteY91" fmla="*/ 508000 h 953757"/>
              <a:gd name="connsiteX92" fmla="*/ 5103447 w 6189785"/>
              <a:gd name="connsiteY92" fmla="*/ 523631 h 953757"/>
              <a:gd name="connsiteX93" fmla="*/ 5158154 w 6189785"/>
              <a:gd name="connsiteY93" fmla="*/ 539261 h 953757"/>
              <a:gd name="connsiteX94" fmla="*/ 5181600 w 6189785"/>
              <a:gd name="connsiteY94" fmla="*/ 554892 h 953757"/>
              <a:gd name="connsiteX95" fmla="*/ 5228493 w 6189785"/>
              <a:gd name="connsiteY95" fmla="*/ 570523 h 953757"/>
              <a:gd name="connsiteX96" fmla="*/ 5314462 w 6189785"/>
              <a:gd name="connsiteY96" fmla="*/ 601785 h 953757"/>
              <a:gd name="connsiteX97" fmla="*/ 5353539 w 6189785"/>
              <a:gd name="connsiteY97" fmla="*/ 617415 h 953757"/>
              <a:gd name="connsiteX98" fmla="*/ 5376985 w 6189785"/>
              <a:gd name="connsiteY98" fmla="*/ 625231 h 953757"/>
              <a:gd name="connsiteX99" fmla="*/ 5408247 w 6189785"/>
              <a:gd name="connsiteY99" fmla="*/ 640861 h 953757"/>
              <a:gd name="connsiteX100" fmla="*/ 5478585 w 6189785"/>
              <a:gd name="connsiteY100" fmla="*/ 656492 h 953757"/>
              <a:gd name="connsiteX101" fmla="*/ 5533293 w 6189785"/>
              <a:gd name="connsiteY101" fmla="*/ 672123 h 953757"/>
              <a:gd name="connsiteX102" fmla="*/ 5658339 w 6189785"/>
              <a:gd name="connsiteY102" fmla="*/ 687754 h 953757"/>
              <a:gd name="connsiteX103" fmla="*/ 5705231 w 6189785"/>
              <a:gd name="connsiteY103" fmla="*/ 711200 h 953757"/>
              <a:gd name="connsiteX104" fmla="*/ 5752123 w 6189785"/>
              <a:gd name="connsiteY104" fmla="*/ 719015 h 953757"/>
              <a:gd name="connsiteX105" fmla="*/ 5775570 w 6189785"/>
              <a:gd name="connsiteY105" fmla="*/ 726831 h 953757"/>
              <a:gd name="connsiteX106" fmla="*/ 5830277 w 6189785"/>
              <a:gd name="connsiteY106" fmla="*/ 758092 h 953757"/>
              <a:gd name="connsiteX107" fmla="*/ 5877170 w 6189785"/>
              <a:gd name="connsiteY107" fmla="*/ 781538 h 953757"/>
              <a:gd name="connsiteX108" fmla="*/ 5931877 w 6189785"/>
              <a:gd name="connsiteY108" fmla="*/ 820615 h 953757"/>
              <a:gd name="connsiteX109" fmla="*/ 5978770 w 6189785"/>
              <a:gd name="connsiteY109" fmla="*/ 851877 h 953757"/>
              <a:gd name="connsiteX110" fmla="*/ 6025662 w 6189785"/>
              <a:gd name="connsiteY110" fmla="*/ 867508 h 953757"/>
              <a:gd name="connsiteX111" fmla="*/ 6056923 w 6189785"/>
              <a:gd name="connsiteY111" fmla="*/ 883138 h 953757"/>
              <a:gd name="connsiteX112" fmla="*/ 6103816 w 6189785"/>
              <a:gd name="connsiteY112" fmla="*/ 898769 h 953757"/>
              <a:gd name="connsiteX113" fmla="*/ 6127262 w 6189785"/>
              <a:gd name="connsiteY113" fmla="*/ 906585 h 953757"/>
              <a:gd name="connsiteX114" fmla="*/ 6150708 w 6189785"/>
              <a:gd name="connsiteY114" fmla="*/ 922215 h 953757"/>
              <a:gd name="connsiteX115" fmla="*/ 6181970 w 6189785"/>
              <a:gd name="connsiteY115" fmla="*/ 953477 h 953757"/>
              <a:gd name="connsiteX116" fmla="*/ 6189785 w 6189785"/>
              <a:gd name="connsiteY116" fmla="*/ 953477 h 953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6189785" h="953757">
                <a:moveTo>
                  <a:pt x="0" y="0"/>
                </a:moveTo>
                <a:cubicBezTo>
                  <a:pt x="13026" y="5210"/>
                  <a:pt x="25768" y="11195"/>
                  <a:pt x="39077" y="15631"/>
                </a:cubicBezTo>
                <a:cubicBezTo>
                  <a:pt x="49267" y="19028"/>
                  <a:pt x="60466" y="19215"/>
                  <a:pt x="70339" y="23446"/>
                </a:cubicBezTo>
                <a:cubicBezTo>
                  <a:pt x="78972" y="27146"/>
                  <a:pt x="85202" y="35262"/>
                  <a:pt x="93785" y="39077"/>
                </a:cubicBezTo>
                <a:cubicBezTo>
                  <a:pt x="108841" y="45769"/>
                  <a:pt x="125046" y="49498"/>
                  <a:pt x="140677" y="54708"/>
                </a:cubicBezTo>
                <a:cubicBezTo>
                  <a:pt x="148492" y="57313"/>
                  <a:pt x="156131" y="60525"/>
                  <a:pt x="164123" y="62523"/>
                </a:cubicBezTo>
                <a:cubicBezTo>
                  <a:pt x="174544" y="65128"/>
                  <a:pt x="185097" y="67252"/>
                  <a:pt x="195385" y="70338"/>
                </a:cubicBezTo>
                <a:cubicBezTo>
                  <a:pt x="290547" y="98886"/>
                  <a:pt x="201467" y="75766"/>
                  <a:pt x="273539" y="93785"/>
                </a:cubicBezTo>
                <a:cubicBezTo>
                  <a:pt x="286565" y="101600"/>
                  <a:pt x="298340" y="112040"/>
                  <a:pt x="312616" y="117231"/>
                </a:cubicBezTo>
                <a:cubicBezTo>
                  <a:pt x="327508" y="122646"/>
                  <a:pt x="343917" y="122211"/>
                  <a:pt x="359508" y="125046"/>
                </a:cubicBezTo>
                <a:cubicBezTo>
                  <a:pt x="372577" y="127422"/>
                  <a:pt x="385559" y="130256"/>
                  <a:pt x="398585" y="132861"/>
                </a:cubicBezTo>
                <a:cubicBezTo>
                  <a:pt x="456530" y="171492"/>
                  <a:pt x="427056" y="160439"/>
                  <a:pt x="484554" y="171938"/>
                </a:cubicBezTo>
                <a:cubicBezTo>
                  <a:pt x="649079" y="237749"/>
                  <a:pt x="506241" y="184696"/>
                  <a:pt x="593970" y="211015"/>
                </a:cubicBezTo>
                <a:cubicBezTo>
                  <a:pt x="609751" y="215749"/>
                  <a:pt x="640862" y="226646"/>
                  <a:pt x="640862" y="226646"/>
                </a:cubicBezTo>
                <a:cubicBezTo>
                  <a:pt x="648677" y="234461"/>
                  <a:pt x="655112" y="243961"/>
                  <a:pt x="664308" y="250092"/>
                </a:cubicBezTo>
                <a:cubicBezTo>
                  <a:pt x="674610" y="256960"/>
                  <a:pt x="721190" y="264595"/>
                  <a:pt x="726831" y="265723"/>
                </a:cubicBezTo>
                <a:cubicBezTo>
                  <a:pt x="734646" y="273538"/>
                  <a:pt x="740615" y="283801"/>
                  <a:pt x="750277" y="289169"/>
                </a:cubicBezTo>
                <a:cubicBezTo>
                  <a:pt x="820658" y="328269"/>
                  <a:pt x="773703" y="289158"/>
                  <a:pt x="820616" y="312615"/>
                </a:cubicBezTo>
                <a:cubicBezTo>
                  <a:pt x="841457" y="323036"/>
                  <a:pt x="860290" y="339308"/>
                  <a:pt x="883139" y="343877"/>
                </a:cubicBezTo>
                <a:cubicBezTo>
                  <a:pt x="896165" y="346482"/>
                  <a:pt x="909329" y="348470"/>
                  <a:pt x="922216" y="351692"/>
                </a:cubicBezTo>
                <a:cubicBezTo>
                  <a:pt x="930208" y="353690"/>
                  <a:pt x="937520" y="358255"/>
                  <a:pt x="945662" y="359508"/>
                </a:cubicBezTo>
                <a:cubicBezTo>
                  <a:pt x="971539" y="363489"/>
                  <a:pt x="997662" y="366134"/>
                  <a:pt x="1023816" y="367323"/>
                </a:cubicBezTo>
                <a:lnTo>
                  <a:pt x="1461477" y="382954"/>
                </a:lnTo>
                <a:lnTo>
                  <a:pt x="1906954" y="390769"/>
                </a:lnTo>
                <a:cubicBezTo>
                  <a:pt x="1949938" y="405098"/>
                  <a:pt x="1911428" y="389976"/>
                  <a:pt x="1953847" y="414215"/>
                </a:cubicBezTo>
                <a:cubicBezTo>
                  <a:pt x="1963962" y="419995"/>
                  <a:pt x="1975229" y="423671"/>
                  <a:pt x="1985108" y="429846"/>
                </a:cubicBezTo>
                <a:cubicBezTo>
                  <a:pt x="1996154" y="436750"/>
                  <a:pt x="2004983" y="446966"/>
                  <a:pt x="2016370" y="453292"/>
                </a:cubicBezTo>
                <a:cubicBezTo>
                  <a:pt x="2028634" y="460105"/>
                  <a:pt x="2043183" y="462110"/>
                  <a:pt x="2055447" y="468923"/>
                </a:cubicBezTo>
                <a:cubicBezTo>
                  <a:pt x="2066833" y="475249"/>
                  <a:pt x="2075719" y="485376"/>
                  <a:pt x="2086708" y="492369"/>
                </a:cubicBezTo>
                <a:cubicBezTo>
                  <a:pt x="2104428" y="503645"/>
                  <a:pt x="2124430" y="511277"/>
                  <a:pt x="2141416" y="523631"/>
                </a:cubicBezTo>
                <a:cubicBezTo>
                  <a:pt x="2153334" y="532299"/>
                  <a:pt x="2160415" y="546718"/>
                  <a:pt x="2172677" y="554892"/>
                </a:cubicBezTo>
                <a:cubicBezTo>
                  <a:pt x="2184350" y="562674"/>
                  <a:pt x="2199490" y="563710"/>
                  <a:pt x="2211754" y="570523"/>
                </a:cubicBezTo>
                <a:cubicBezTo>
                  <a:pt x="2282730" y="609954"/>
                  <a:pt x="2209710" y="582866"/>
                  <a:pt x="2266462" y="601785"/>
                </a:cubicBezTo>
                <a:cubicBezTo>
                  <a:pt x="2342054" y="658480"/>
                  <a:pt x="2261496" y="603209"/>
                  <a:pt x="2321170" y="633046"/>
                </a:cubicBezTo>
                <a:cubicBezTo>
                  <a:pt x="2329571" y="637247"/>
                  <a:pt x="2336215" y="644476"/>
                  <a:pt x="2344616" y="648677"/>
                </a:cubicBezTo>
                <a:cubicBezTo>
                  <a:pt x="2353424" y="653081"/>
                  <a:pt x="2392441" y="663370"/>
                  <a:pt x="2399323" y="664308"/>
                </a:cubicBezTo>
                <a:cubicBezTo>
                  <a:pt x="2446071" y="670683"/>
                  <a:pt x="2493108" y="674728"/>
                  <a:pt x="2540000" y="679938"/>
                </a:cubicBezTo>
                <a:cubicBezTo>
                  <a:pt x="2581682" y="677333"/>
                  <a:pt x="2624322" y="681379"/>
                  <a:pt x="2665047" y="672123"/>
                </a:cubicBezTo>
                <a:cubicBezTo>
                  <a:pt x="2683366" y="667960"/>
                  <a:pt x="2696308" y="651282"/>
                  <a:pt x="2711939" y="640861"/>
                </a:cubicBezTo>
                <a:lnTo>
                  <a:pt x="2735385" y="625231"/>
                </a:lnTo>
                <a:cubicBezTo>
                  <a:pt x="2743200" y="620021"/>
                  <a:pt x="2750110" y="613088"/>
                  <a:pt x="2758831" y="609600"/>
                </a:cubicBezTo>
                <a:lnTo>
                  <a:pt x="2797908" y="593969"/>
                </a:lnTo>
                <a:cubicBezTo>
                  <a:pt x="2858868" y="533009"/>
                  <a:pt x="2780608" y="606326"/>
                  <a:pt x="2852616" y="554892"/>
                </a:cubicBezTo>
                <a:cubicBezTo>
                  <a:pt x="2861610" y="548468"/>
                  <a:pt x="2866866" y="537577"/>
                  <a:pt x="2876062" y="531446"/>
                </a:cubicBezTo>
                <a:cubicBezTo>
                  <a:pt x="2882787" y="526963"/>
                  <a:pt x="2926605" y="516856"/>
                  <a:pt x="2930770" y="515815"/>
                </a:cubicBezTo>
                <a:cubicBezTo>
                  <a:pt x="2938585" y="510605"/>
                  <a:pt x="2945815" y="504386"/>
                  <a:pt x="2954216" y="500185"/>
                </a:cubicBezTo>
                <a:cubicBezTo>
                  <a:pt x="2961584" y="496501"/>
                  <a:pt x="2970807" y="496939"/>
                  <a:pt x="2977662" y="492369"/>
                </a:cubicBezTo>
                <a:cubicBezTo>
                  <a:pt x="2986858" y="486238"/>
                  <a:pt x="2991630" y="474609"/>
                  <a:pt x="3001108" y="468923"/>
                </a:cubicBezTo>
                <a:cubicBezTo>
                  <a:pt x="3018121" y="458715"/>
                  <a:pt x="3038070" y="454350"/>
                  <a:pt x="3055816" y="445477"/>
                </a:cubicBezTo>
                <a:cubicBezTo>
                  <a:pt x="3069403" y="438684"/>
                  <a:pt x="3081064" y="428317"/>
                  <a:pt x="3094893" y="422031"/>
                </a:cubicBezTo>
                <a:cubicBezTo>
                  <a:pt x="3109892" y="415213"/>
                  <a:pt x="3141785" y="406400"/>
                  <a:pt x="3141785" y="406400"/>
                </a:cubicBezTo>
                <a:cubicBezTo>
                  <a:pt x="3152206" y="395979"/>
                  <a:pt x="3161858" y="384729"/>
                  <a:pt x="3173047" y="375138"/>
                </a:cubicBezTo>
                <a:cubicBezTo>
                  <a:pt x="3186126" y="363927"/>
                  <a:pt x="3212974" y="350211"/>
                  <a:pt x="3227754" y="343877"/>
                </a:cubicBezTo>
                <a:cubicBezTo>
                  <a:pt x="3235326" y="340632"/>
                  <a:pt x="3243628" y="339306"/>
                  <a:pt x="3251200" y="336061"/>
                </a:cubicBezTo>
                <a:cubicBezTo>
                  <a:pt x="3261909" y="331472"/>
                  <a:pt x="3271753" y="325020"/>
                  <a:pt x="3282462" y="320431"/>
                </a:cubicBezTo>
                <a:cubicBezTo>
                  <a:pt x="3290034" y="317186"/>
                  <a:pt x="3298336" y="315860"/>
                  <a:pt x="3305908" y="312615"/>
                </a:cubicBezTo>
                <a:cubicBezTo>
                  <a:pt x="3316617" y="308026"/>
                  <a:pt x="3326117" y="300669"/>
                  <a:pt x="3337170" y="296985"/>
                </a:cubicBezTo>
                <a:cubicBezTo>
                  <a:pt x="3349772" y="292784"/>
                  <a:pt x="3363221" y="291774"/>
                  <a:pt x="3376247" y="289169"/>
                </a:cubicBezTo>
                <a:cubicBezTo>
                  <a:pt x="3439693" y="225723"/>
                  <a:pt x="3357479" y="299895"/>
                  <a:pt x="3430954" y="257908"/>
                </a:cubicBezTo>
                <a:cubicBezTo>
                  <a:pt x="3440550" y="252424"/>
                  <a:pt x="3445909" y="241537"/>
                  <a:pt x="3454400" y="234461"/>
                </a:cubicBezTo>
                <a:cubicBezTo>
                  <a:pt x="3461616" y="228448"/>
                  <a:pt x="3470333" y="224467"/>
                  <a:pt x="3477847" y="218831"/>
                </a:cubicBezTo>
                <a:cubicBezTo>
                  <a:pt x="3491192" y="208823"/>
                  <a:pt x="3502619" y="196151"/>
                  <a:pt x="3516923" y="187569"/>
                </a:cubicBezTo>
                <a:cubicBezTo>
                  <a:pt x="3528953" y="180351"/>
                  <a:pt x="3543684" y="178656"/>
                  <a:pt x="3556000" y="171938"/>
                </a:cubicBezTo>
                <a:cubicBezTo>
                  <a:pt x="3572492" y="162942"/>
                  <a:pt x="3585071" y="146618"/>
                  <a:pt x="3602893" y="140677"/>
                </a:cubicBezTo>
                <a:cubicBezTo>
                  <a:pt x="3661826" y="121031"/>
                  <a:pt x="3589184" y="147532"/>
                  <a:pt x="3649785" y="117231"/>
                </a:cubicBezTo>
                <a:cubicBezTo>
                  <a:pt x="3657153" y="113547"/>
                  <a:pt x="3665863" y="113099"/>
                  <a:pt x="3673231" y="109415"/>
                </a:cubicBezTo>
                <a:cubicBezTo>
                  <a:pt x="3686818" y="102622"/>
                  <a:pt x="3697897" y="90773"/>
                  <a:pt x="3712308" y="85969"/>
                </a:cubicBezTo>
                <a:cubicBezTo>
                  <a:pt x="3729784" y="80144"/>
                  <a:pt x="3748780" y="80759"/>
                  <a:pt x="3767016" y="78154"/>
                </a:cubicBezTo>
                <a:cubicBezTo>
                  <a:pt x="3863406" y="80759"/>
                  <a:pt x="3960194" y="76827"/>
                  <a:pt x="4056185" y="85969"/>
                </a:cubicBezTo>
                <a:cubicBezTo>
                  <a:pt x="4071307" y="87409"/>
                  <a:pt x="4081381" y="103245"/>
                  <a:pt x="4095262" y="109415"/>
                </a:cubicBezTo>
                <a:cubicBezTo>
                  <a:pt x="4104298" y="113431"/>
                  <a:pt x="4159414" y="123809"/>
                  <a:pt x="4165600" y="125046"/>
                </a:cubicBezTo>
                <a:cubicBezTo>
                  <a:pt x="4219971" y="146795"/>
                  <a:pt x="4191372" y="136242"/>
                  <a:pt x="4251570" y="156308"/>
                </a:cubicBezTo>
                <a:cubicBezTo>
                  <a:pt x="4259385" y="158913"/>
                  <a:pt x="4267648" y="160439"/>
                  <a:pt x="4275016" y="164123"/>
                </a:cubicBezTo>
                <a:cubicBezTo>
                  <a:pt x="4313645" y="183438"/>
                  <a:pt x="4295224" y="176070"/>
                  <a:pt x="4329723" y="187569"/>
                </a:cubicBezTo>
                <a:cubicBezTo>
                  <a:pt x="4337539" y="192779"/>
                  <a:pt x="4344192" y="200438"/>
                  <a:pt x="4353170" y="203200"/>
                </a:cubicBezTo>
                <a:cubicBezTo>
                  <a:pt x="4378562" y="211013"/>
                  <a:pt x="4431323" y="218831"/>
                  <a:pt x="4431323" y="218831"/>
                </a:cubicBezTo>
                <a:cubicBezTo>
                  <a:pt x="4439139" y="224041"/>
                  <a:pt x="4446187" y="230646"/>
                  <a:pt x="4454770" y="234461"/>
                </a:cubicBezTo>
                <a:cubicBezTo>
                  <a:pt x="4469826" y="241152"/>
                  <a:pt x="4501662" y="250092"/>
                  <a:pt x="4501662" y="250092"/>
                </a:cubicBezTo>
                <a:cubicBezTo>
                  <a:pt x="4568859" y="294891"/>
                  <a:pt x="4483837" y="241179"/>
                  <a:pt x="4548554" y="273538"/>
                </a:cubicBezTo>
                <a:cubicBezTo>
                  <a:pt x="4562141" y="280332"/>
                  <a:pt x="4573750" y="290815"/>
                  <a:pt x="4587631" y="296985"/>
                </a:cubicBezTo>
                <a:cubicBezTo>
                  <a:pt x="4597447" y="301347"/>
                  <a:pt x="4608703" y="301403"/>
                  <a:pt x="4618893" y="304800"/>
                </a:cubicBezTo>
                <a:cubicBezTo>
                  <a:pt x="4747186" y="347564"/>
                  <a:pt x="4580317" y="295219"/>
                  <a:pt x="4689231" y="336061"/>
                </a:cubicBezTo>
                <a:cubicBezTo>
                  <a:pt x="4699289" y="339833"/>
                  <a:pt x="4710072" y="341272"/>
                  <a:pt x="4720493" y="343877"/>
                </a:cubicBezTo>
                <a:cubicBezTo>
                  <a:pt x="4787683" y="388671"/>
                  <a:pt x="4702674" y="334968"/>
                  <a:pt x="4767385" y="367323"/>
                </a:cubicBezTo>
                <a:cubicBezTo>
                  <a:pt x="4780972" y="374116"/>
                  <a:pt x="4793581" y="382718"/>
                  <a:pt x="4806462" y="390769"/>
                </a:cubicBezTo>
                <a:cubicBezTo>
                  <a:pt x="4814427" y="395747"/>
                  <a:pt x="4821113" y="403102"/>
                  <a:pt x="4829908" y="406400"/>
                </a:cubicBezTo>
                <a:cubicBezTo>
                  <a:pt x="4842346" y="411064"/>
                  <a:pt x="4855959" y="411610"/>
                  <a:pt x="4868985" y="414215"/>
                </a:cubicBezTo>
                <a:cubicBezTo>
                  <a:pt x="4879406" y="422030"/>
                  <a:pt x="4888938" y="431198"/>
                  <a:pt x="4900247" y="437661"/>
                </a:cubicBezTo>
                <a:cubicBezTo>
                  <a:pt x="4918437" y="448055"/>
                  <a:pt x="4966366" y="451573"/>
                  <a:pt x="4978400" y="453292"/>
                </a:cubicBezTo>
                <a:cubicBezTo>
                  <a:pt x="4991426" y="461107"/>
                  <a:pt x="5003890" y="469945"/>
                  <a:pt x="5017477" y="476738"/>
                </a:cubicBezTo>
                <a:cubicBezTo>
                  <a:pt x="5024845" y="480422"/>
                  <a:pt x="5033555" y="480870"/>
                  <a:pt x="5040923" y="484554"/>
                </a:cubicBezTo>
                <a:cubicBezTo>
                  <a:pt x="5054510" y="491347"/>
                  <a:pt x="5067119" y="499949"/>
                  <a:pt x="5080000" y="508000"/>
                </a:cubicBezTo>
                <a:cubicBezTo>
                  <a:pt x="5087965" y="512978"/>
                  <a:pt x="5095045" y="519430"/>
                  <a:pt x="5103447" y="523631"/>
                </a:cubicBezTo>
                <a:cubicBezTo>
                  <a:pt x="5114658" y="529236"/>
                  <a:pt x="5148139" y="536757"/>
                  <a:pt x="5158154" y="539261"/>
                </a:cubicBezTo>
                <a:cubicBezTo>
                  <a:pt x="5165969" y="544471"/>
                  <a:pt x="5173017" y="551077"/>
                  <a:pt x="5181600" y="554892"/>
                </a:cubicBezTo>
                <a:cubicBezTo>
                  <a:pt x="5196656" y="561584"/>
                  <a:pt x="5228493" y="570523"/>
                  <a:pt x="5228493" y="570523"/>
                </a:cubicBezTo>
                <a:cubicBezTo>
                  <a:pt x="5287427" y="609813"/>
                  <a:pt x="5202543" y="557020"/>
                  <a:pt x="5314462" y="601785"/>
                </a:cubicBezTo>
                <a:cubicBezTo>
                  <a:pt x="5327488" y="606995"/>
                  <a:pt x="5340403" y="612489"/>
                  <a:pt x="5353539" y="617415"/>
                </a:cubicBezTo>
                <a:cubicBezTo>
                  <a:pt x="5361253" y="620308"/>
                  <a:pt x="5369413" y="621986"/>
                  <a:pt x="5376985" y="625231"/>
                </a:cubicBezTo>
                <a:cubicBezTo>
                  <a:pt x="5387694" y="629820"/>
                  <a:pt x="5397338" y="636770"/>
                  <a:pt x="5408247" y="640861"/>
                </a:cubicBezTo>
                <a:cubicBezTo>
                  <a:pt x="5424304" y="646883"/>
                  <a:pt x="5463715" y="652775"/>
                  <a:pt x="5478585" y="656492"/>
                </a:cubicBezTo>
                <a:cubicBezTo>
                  <a:pt x="5496984" y="661092"/>
                  <a:pt x="5514748" y="668149"/>
                  <a:pt x="5533293" y="672123"/>
                </a:cubicBezTo>
                <a:cubicBezTo>
                  <a:pt x="5557304" y="677268"/>
                  <a:pt x="5638911" y="685595"/>
                  <a:pt x="5658339" y="687754"/>
                </a:cubicBezTo>
                <a:cubicBezTo>
                  <a:pt x="5673970" y="695569"/>
                  <a:pt x="5688652" y="705674"/>
                  <a:pt x="5705231" y="711200"/>
                </a:cubicBezTo>
                <a:cubicBezTo>
                  <a:pt x="5720264" y="716211"/>
                  <a:pt x="5736654" y="715577"/>
                  <a:pt x="5752123" y="719015"/>
                </a:cubicBezTo>
                <a:cubicBezTo>
                  <a:pt x="5760165" y="720802"/>
                  <a:pt x="5767754" y="724226"/>
                  <a:pt x="5775570" y="726831"/>
                </a:cubicBezTo>
                <a:cubicBezTo>
                  <a:pt x="5851163" y="783526"/>
                  <a:pt x="5770604" y="728255"/>
                  <a:pt x="5830277" y="758092"/>
                </a:cubicBezTo>
                <a:cubicBezTo>
                  <a:pt x="5890876" y="788391"/>
                  <a:pt x="5818238" y="761896"/>
                  <a:pt x="5877170" y="781538"/>
                </a:cubicBezTo>
                <a:cubicBezTo>
                  <a:pt x="5918613" y="822983"/>
                  <a:pt x="5880443" y="789755"/>
                  <a:pt x="5931877" y="820615"/>
                </a:cubicBezTo>
                <a:cubicBezTo>
                  <a:pt x="5947986" y="830280"/>
                  <a:pt x="5960948" y="845936"/>
                  <a:pt x="5978770" y="851877"/>
                </a:cubicBezTo>
                <a:cubicBezTo>
                  <a:pt x="5994401" y="857087"/>
                  <a:pt x="6010925" y="860140"/>
                  <a:pt x="6025662" y="867508"/>
                </a:cubicBezTo>
                <a:cubicBezTo>
                  <a:pt x="6036082" y="872718"/>
                  <a:pt x="6046106" y="878811"/>
                  <a:pt x="6056923" y="883138"/>
                </a:cubicBezTo>
                <a:cubicBezTo>
                  <a:pt x="6072221" y="889257"/>
                  <a:pt x="6088185" y="893559"/>
                  <a:pt x="6103816" y="898769"/>
                </a:cubicBezTo>
                <a:cubicBezTo>
                  <a:pt x="6111631" y="901374"/>
                  <a:pt x="6120407" y="902015"/>
                  <a:pt x="6127262" y="906585"/>
                </a:cubicBezTo>
                <a:lnTo>
                  <a:pt x="6150708" y="922215"/>
                </a:lnTo>
                <a:cubicBezTo>
                  <a:pt x="6160181" y="950635"/>
                  <a:pt x="6151655" y="945898"/>
                  <a:pt x="6181970" y="953477"/>
                </a:cubicBezTo>
                <a:cubicBezTo>
                  <a:pt x="6184497" y="954109"/>
                  <a:pt x="6187180" y="953477"/>
                  <a:pt x="6189785" y="953477"/>
                </a:cubicBezTo>
              </a:path>
            </a:pathLst>
          </a:custGeom>
          <a:noFill/>
          <a:ln w="63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5" name="Rechthoek 14"/>
          <p:cNvSpPr/>
          <p:nvPr/>
        </p:nvSpPr>
        <p:spPr>
          <a:xfrm>
            <a:off x="286943" y="4008384"/>
            <a:ext cx="2340841" cy="117249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nl-BE" dirty="0"/>
              <a:t>Crisistijd</a:t>
            </a:r>
          </a:p>
        </p:txBody>
      </p:sp>
    </p:spTree>
    <p:extLst>
      <p:ext uri="{BB962C8B-B14F-4D97-AF65-F5344CB8AC3E}">
        <p14:creationId xmlns:p14="http://schemas.microsoft.com/office/powerpoint/2010/main" val="2114573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Pinkster-heiligheidsmodel</a:t>
            </a:r>
          </a:p>
        </p:txBody>
      </p:sp>
      <p:sp>
        <p:nvSpPr>
          <p:cNvPr id="3" name="Tijdelijke aanduiding voor inhoud 2"/>
          <p:cNvSpPr>
            <a:spLocks noGrp="1"/>
          </p:cNvSpPr>
          <p:nvPr>
            <p:ph idx="1"/>
          </p:nvPr>
        </p:nvSpPr>
        <p:spPr/>
        <p:txBody>
          <a:bodyPr>
            <a:normAutofit/>
          </a:bodyPr>
          <a:lstStyle/>
          <a:p>
            <a:pPr marL="109728" indent="0">
              <a:buNone/>
            </a:pPr>
            <a:r>
              <a:rPr lang="nl-BE" sz="1200" b="1" dirty="0"/>
              <a:t>Personen: </a:t>
            </a:r>
            <a:r>
              <a:rPr lang="nl-BE" sz="1200" dirty="0"/>
              <a:t>Stanley M. Horton, Assembles of God</a:t>
            </a:r>
            <a:endParaRPr lang="nl-BE" sz="1200" b="1" dirty="0"/>
          </a:p>
          <a:p>
            <a:pPr marL="109728" indent="0">
              <a:buNone/>
            </a:pPr>
            <a:r>
              <a:rPr lang="nl-BE" sz="1200" b="1" dirty="0"/>
              <a:t>Omschrijving:</a:t>
            </a:r>
            <a:r>
              <a:rPr lang="nl-BE" sz="1200" dirty="0"/>
              <a:t> Bent bekeert en heilig in Christus (positie). Heilige wandel alleen mogelijk vanaf doop met Gods Geest (</a:t>
            </a:r>
            <a:r>
              <a:rPr lang="nl-BE" sz="1200" dirty="0" err="1"/>
              <a:t>Geestesdoop</a:t>
            </a:r>
            <a:r>
              <a:rPr lang="nl-BE" sz="1200" dirty="0"/>
              <a:t>). De Geest verwijdert je verlangen naar zonden. Christus’ bloed dat reinigt je wandel en Vaders Woord bewerkt heiligheid. Wij weten wel niet zeker of de christen al een ‘nieuwe mens’ is of dat dit nog toekomstig is.</a:t>
            </a:r>
          </a:p>
          <a:p>
            <a:pPr marL="109728" indent="0">
              <a:buNone/>
            </a:pPr>
            <a:r>
              <a:rPr lang="nl-BE" sz="1200" b="1" dirty="0"/>
              <a:t>Accenten:</a:t>
            </a:r>
            <a:r>
              <a:rPr lang="nl-BE" sz="1200" dirty="0"/>
              <a:t> Geest bewerkt heiligheid in je leven vanaf </a:t>
            </a:r>
            <a:r>
              <a:rPr lang="nl-BE" sz="1200" dirty="0" err="1"/>
              <a:t>Geestesdoop</a:t>
            </a:r>
            <a:r>
              <a:rPr lang="nl-BE" sz="1200" dirty="0"/>
              <a:t>.</a:t>
            </a:r>
          </a:p>
        </p:txBody>
      </p:sp>
      <p:cxnSp>
        <p:nvCxnSpPr>
          <p:cNvPr id="5" name="Rechte verbindingslijn 4"/>
          <p:cNvCxnSpPr/>
          <p:nvPr/>
        </p:nvCxnSpPr>
        <p:spPr>
          <a:xfrm>
            <a:off x="286943" y="5553056"/>
            <a:ext cx="8533529" cy="0"/>
          </a:xfrm>
          <a:prstGeom prst="line">
            <a:avLst/>
          </a:prstGeom>
          <a:ln w="63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6" name="Rechte verbindingslijn 5"/>
          <p:cNvCxnSpPr/>
          <p:nvPr/>
        </p:nvCxnSpPr>
        <p:spPr>
          <a:xfrm>
            <a:off x="286943" y="5529611"/>
            <a:ext cx="2340841" cy="0"/>
          </a:xfrm>
          <a:prstGeom prst="line">
            <a:avLst/>
          </a:prstGeom>
          <a:ln w="31750">
            <a:solidFill>
              <a:srgbClr val="7CBF33"/>
            </a:solidFill>
          </a:ln>
        </p:spPr>
        <p:style>
          <a:lnRef idx="1">
            <a:schemeClr val="accent1"/>
          </a:lnRef>
          <a:fillRef idx="0">
            <a:schemeClr val="accent1"/>
          </a:fillRef>
          <a:effectRef idx="0">
            <a:schemeClr val="accent1"/>
          </a:effectRef>
          <a:fontRef idx="minor">
            <a:schemeClr val="tx1"/>
          </a:fontRef>
        </p:style>
      </p:cxnSp>
      <p:cxnSp>
        <p:nvCxnSpPr>
          <p:cNvPr id="7" name="Rechte verbindingslijn 6"/>
          <p:cNvCxnSpPr/>
          <p:nvPr/>
        </p:nvCxnSpPr>
        <p:spPr>
          <a:xfrm>
            <a:off x="107504" y="5593804"/>
            <a:ext cx="8856984" cy="0"/>
          </a:xfrm>
          <a:prstGeom prst="line">
            <a:avLst/>
          </a:prstGeom>
          <a:ln w="44450"/>
        </p:spPr>
        <p:style>
          <a:lnRef idx="1">
            <a:schemeClr val="accent1"/>
          </a:lnRef>
          <a:fillRef idx="0">
            <a:schemeClr val="accent1"/>
          </a:fillRef>
          <a:effectRef idx="0">
            <a:schemeClr val="accent1"/>
          </a:effectRef>
          <a:fontRef idx="minor">
            <a:schemeClr val="tx1"/>
          </a:fontRef>
        </p:style>
      </p:cxnSp>
      <p:cxnSp>
        <p:nvCxnSpPr>
          <p:cNvPr id="8" name="Rechte verbindingslijn met pijl 7"/>
          <p:cNvCxnSpPr/>
          <p:nvPr/>
        </p:nvCxnSpPr>
        <p:spPr>
          <a:xfrm>
            <a:off x="251520"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9" name="Rechte verbindingslijn met pijl 8"/>
          <p:cNvCxnSpPr/>
          <p:nvPr/>
        </p:nvCxnSpPr>
        <p:spPr>
          <a:xfrm>
            <a:off x="8820472" y="3993998"/>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10" name="Tekstvak 9"/>
          <p:cNvSpPr txBox="1"/>
          <p:nvPr/>
        </p:nvSpPr>
        <p:spPr>
          <a:xfrm>
            <a:off x="286943" y="5180873"/>
            <a:ext cx="1764535" cy="307777"/>
          </a:xfrm>
          <a:prstGeom prst="rect">
            <a:avLst/>
          </a:prstGeom>
          <a:noFill/>
        </p:spPr>
        <p:txBody>
          <a:bodyPr wrap="square" rtlCol="0">
            <a:spAutoFit/>
          </a:bodyPr>
          <a:lstStyle/>
          <a:p>
            <a:r>
              <a:rPr lang="nl-BE" sz="1400" dirty="0">
                <a:solidFill>
                  <a:schemeClr val="accent6">
                    <a:lumMod val="50000"/>
                  </a:schemeClr>
                </a:solidFill>
              </a:rPr>
              <a:t>bekering</a:t>
            </a:r>
          </a:p>
        </p:txBody>
      </p:sp>
      <p:sp>
        <p:nvSpPr>
          <p:cNvPr id="11" name="Tekstvak 10"/>
          <p:cNvSpPr txBox="1"/>
          <p:nvPr/>
        </p:nvSpPr>
        <p:spPr>
          <a:xfrm>
            <a:off x="7023853" y="5180874"/>
            <a:ext cx="1764535" cy="307777"/>
          </a:xfrm>
          <a:prstGeom prst="rect">
            <a:avLst/>
          </a:prstGeom>
          <a:noFill/>
        </p:spPr>
        <p:txBody>
          <a:bodyPr wrap="square" rtlCol="0">
            <a:spAutoFit/>
          </a:bodyPr>
          <a:lstStyle/>
          <a:p>
            <a:pPr algn="r"/>
            <a:r>
              <a:rPr lang="nl-BE" sz="1400" dirty="0">
                <a:solidFill>
                  <a:schemeClr val="accent6">
                    <a:lumMod val="50000"/>
                  </a:schemeClr>
                </a:solidFill>
              </a:rPr>
              <a:t>Christus’ komst</a:t>
            </a:r>
          </a:p>
        </p:txBody>
      </p:sp>
      <p:sp>
        <p:nvSpPr>
          <p:cNvPr id="12" name="Tekstvak 11"/>
          <p:cNvSpPr txBox="1"/>
          <p:nvPr/>
        </p:nvSpPr>
        <p:spPr>
          <a:xfrm>
            <a:off x="2627784" y="5180874"/>
            <a:ext cx="1764535" cy="307777"/>
          </a:xfrm>
          <a:prstGeom prst="rect">
            <a:avLst/>
          </a:prstGeom>
          <a:noFill/>
        </p:spPr>
        <p:txBody>
          <a:bodyPr wrap="square" rtlCol="0">
            <a:spAutoFit/>
          </a:bodyPr>
          <a:lstStyle/>
          <a:p>
            <a:r>
              <a:rPr lang="nl-BE" sz="1400" dirty="0" err="1">
                <a:solidFill>
                  <a:schemeClr val="accent6">
                    <a:lumMod val="50000"/>
                  </a:schemeClr>
                </a:solidFill>
              </a:rPr>
              <a:t>Geestesdoop</a:t>
            </a:r>
            <a:endParaRPr lang="nl-BE" sz="1400" dirty="0">
              <a:solidFill>
                <a:schemeClr val="accent6">
                  <a:lumMod val="50000"/>
                </a:schemeClr>
              </a:solidFill>
            </a:endParaRPr>
          </a:p>
        </p:txBody>
      </p:sp>
      <p:cxnSp>
        <p:nvCxnSpPr>
          <p:cNvPr id="13" name="Rechte verbindingslijn met pijl 12"/>
          <p:cNvCxnSpPr/>
          <p:nvPr/>
        </p:nvCxnSpPr>
        <p:spPr>
          <a:xfrm>
            <a:off x="2656566" y="4008383"/>
            <a:ext cx="0" cy="1584176"/>
          </a:xfrm>
          <a:prstGeom prst="straightConnector1">
            <a:avLst/>
          </a:prstGeom>
          <a:ln w="31750">
            <a:solidFill>
              <a:schemeClr val="accent6"/>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14" name="Rechte verbindingslijn 13"/>
          <p:cNvCxnSpPr/>
          <p:nvPr/>
        </p:nvCxnSpPr>
        <p:spPr>
          <a:xfrm flipV="1">
            <a:off x="2656566" y="4008384"/>
            <a:ext cx="6163906" cy="577308"/>
          </a:xfrm>
          <a:prstGeom prst="line">
            <a:avLst/>
          </a:prstGeom>
          <a:ln w="28575">
            <a:solidFill>
              <a:srgbClr val="7CBF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1038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Aanvallen van het kwaad</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169995399"/>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14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8730" y="2855912"/>
            <a:ext cx="857250" cy="60801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7744" y="2613440"/>
            <a:ext cx="432048" cy="7495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0144" y="2765840"/>
            <a:ext cx="432048" cy="7495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72544" y="2918240"/>
            <a:ext cx="432048" cy="7495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3059757"/>
            <a:ext cx="857250" cy="60801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Vrije vorm 14"/>
          <p:cNvSpPr/>
          <p:nvPr/>
        </p:nvSpPr>
        <p:spPr>
          <a:xfrm>
            <a:off x="4196862" y="3438769"/>
            <a:ext cx="1203569" cy="648677"/>
          </a:xfrm>
          <a:custGeom>
            <a:avLst/>
            <a:gdLst>
              <a:gd name="connsiteX0" fmla="*/ 1156676 w 1203569"/>
              <a:gd name="connsiteY0" fmla="*/ 593969 h 648677"/>
              <a:gd name="connsiteX1" fmla="*/ 898769 w 1203569"/>
              <a:gd name="connsiteY1" fmla="*/ 601785 h 648677"/>
              <a:gd name="connsiteX2" fmla="*/ 836246 w 1203569"/>
              <a:gd name="connsiteY2" fmla="*/ 617416 h 648677"/>
              <a:gd name="connsiteX3" fmla="*/ 804984 w 1203569"/>
              <a:gd name="connsiteY3" fmla="*/ 633046 h 648677"/>
              <a:gd name="connsiteX4" fmla="*/ 758092 w 1203569"/>
              <a:gd name="connsiteY4" fmla="*/ 648677 h 648677"/>
              <a:gd name="connsiteX5" fmla="*/ 695569 w 1203569"/>
              <a:gd name="connsiteY5" fmla="*/ 640862 h 648677"/>
              <a:gd name="connsiteX6" fmla="*/ 672123 w 1203569"/>
              <a:gd name="connsiteY6" fmla="*/ 625231 h 648677"/>
              <a:gd name="connsiteX7" fmla="*/ 625230 w 1203569"/>
              <a:gd name="connsiteY7" fmla="*/ 609600 h 648677"/>
              <a:gd name="connsiteX8" fmla="*/ 578338 w 1203569"/>
              <a:gd name="connsiteY8" fmla="*/ 578339 h 648677"/>
              <a:gd name="connsiteX9" fmla="*/ 547076 w 1203569"/>
              <a:gd name="connsiteY9" fmla="*/ 562708 h 648677"/>
              <a:gd name="connsiteX10" fmla="*/ 453292 w 1203569"/>
              <a:gd name="connsiteY10" fmla="*/ 515816 h 648677"/>
              <a:gd name="connsiteX11" fmla="*/ 429846 w 1203569"/>
              <a:gd name="connsiteY11" fmla="*/ 508000 h 648677"/>
              <a:gd name="connsiteX12" fmla="*/ 406400 w 1203569"/>
              <a:gd name="connsiteY12" fmla="*/ 484554 h 648677"/>
              <a:gd name="connsiteX13" fmla="*/ 382953 w 1203569"/>
              <a:gd name="connsiteY13" fmla="*/ 476739 h 648677"/>
              <a:gd name="connsiteX14" fmla="*/ 351692 w 1203569"/>
              <a:gd name="connsiteY14" fmla="*/ 461108 h 648677"/>
              <a:gd name="connsiteX15" fmla="*/ 304800 w 1203569"/>
              <a:gd name="connsiteY15" fmla="*/ 445477 h 648677"/>
              <a:gd name="connsiteX16" fmla="*/ 257907 w 1203569"/>
              <a:gd name="connsiteY16" fmla="*/ 422031 h 648677"/>
              <a:gd name="connsiteX17" fmla="*/ 218830 w 1203569"/>
              <a:gd name="connsiteY17" fmla="*/ 414216 h 648677"/>
              <a:gd name="connsiteX18" fmla="*/ 171938 w 1203569"/>
              <a:gd name="connsiteY18" fmla="*/ 398585 h 648677"/>
              <a:gd name="connsiteX19" fmla="*/ 117230 w 1203569"/>
              <a:gd name="connsiteY19" fmla="*/ 375139 h 648677"/>
              <a:gd name="connsiteX20" fmla="*/ 93784 w 1203569"/>
              <a:gd name="connsiteY20" fmla="*/ 359508 h 648677"/>
              <a:gd name="connsiteX21" fmla="*/ 39076 w 1203569"/>
              <a:gd name="connsiteY21" fmla="*/ 320431 h 648677"/>
              <a:gd name="connsiteX22" fmla="*/ 23446 w 1203569"/>
              <a:gd name="connsiteY22" fmla="*/ 273539 h 648677"/>
              <a:gd name="connsiteX23" fmla="*/ 15630 w 1203569"/>
              <a:gd name="connsiteY23" fmla="*/ 250093 h 648677"/>
              <a:gd name="connsiteX24" fmla="*/ 0 w 1203569"/>
              <a:gd name="connsiteY24" fmla="*/ 211016 h 648677"/>
              <a:gd name="connsiteX25" fmla="*/ 15630 w 1203569"/>
              <a:gd name="connsiteY25" fmla="*/ 125046 h 648677"/>
              <a:gd name="connsiteX26" fmla="*/ 62523 w 1203569"/>
              <a:gd name="connsiteY26" fmla="*/ 85969 h 648677"/>
              <a:gd name="connsiteX27" fmla="*/ 78153 w 1203569"/>
              <a:gd name="connsiteY27" fmla="*/ 62523 h 648677"/>
              <a:gd name="connsiteX28" fmla="*/ 171938 w 1203569"/>
              <a:gd name="connsiteY28" fmla="*/ 39077 h 648677"/>
              <a:gd name="connsiteX29" fmla="*/ 195384 w 1203569"/>
              <a:gd name="connsiteY29" fmla="*/ 23446 h 648677"/>
              <a:gd name="connsiteX30" fmla="*/ 336061 w 1203569"/>
              <a:gd name="connsiteY30" fmla="*/ 0 h 648677"/>
              <a:gd name="connsiteX31" fmla="*/ 523630 w 1203569"/>
              <a:gd name="connsiteY31" fmla="*/ 15631 h 648677"/>
              <a:gd name="connsiteX32" fmla="*/ 625230 w 1203569"/>
              <a:gd name="connsiteY32" fmla="*/ 31262 h 648677"/>
              <a:gd name="connsiteX33" fmla="*/ 679938 w 1203569"/>
              <a:gd name="connsiteY33" fmla="*/ 46893 h 648677"/>
              <a:gd name="connsiteX34" fmla="*/ 734646 w 1203569"/>
              <a:gd name="connsiteY34" fmla="*/ 70339 h 648677"/>
              <a:gd name="connsiteX35" fmla="*/ 781538 w 1203569"/>
              <a:gd name="connsiteY35" fmla="*/ 85969 h 648677"/>
              <a:gd name="connsiteX36" fmla="*/ 804984 w 1203569"/>
              <a:gd name="connsiteY36" fmla="*/ 101600 h 648677"/>
              <a:gd name="connsiteX37" fmla="*/ 851876 w 1203569"/>
              <a:gd name="connsiteY37" fmla="*/ 117231 h 648677"/>
              <a:gd name="connsiteX38" fmla="*/ 898769 w 1203569"/>
              <a:gd name="connsiteY38" fmla="*/ 148493 h 648677"/>
              <a:gd name="connsiteX39" fmla="*/ 914400 w 1203569"/>
              <a:gd name="connsiteY39" fmla="*/ 171939 h 648677"/>
              <a:gd name="connsiteX40" fmla="*/ 945661 w 1203569"/>
              <a:gd name="connsiteY40" fmla="*/ 179754 h 648677"/>
              <a:gd name="connsiteX41" fmla="*/ 992553 w 1203569"/>
              <a:gd name="connsiteY41" fmla="*/ 211016 h 648677"/>
              <a:gd name="connsiteX42" fmla="*/ 1039446 w 1203569"/>
              <a:gd name="connsiteY42" fmla="*/ 242277 h 648677"/>
              <a:gd name="connsiteX43" fmla="*/ 1086338 w 1203569"/>
              <a:gd name="connsiteY43" fmla="*/ 265723 h 648677"/>
              <a:gd name="connsiteX44" fmla="*/ 1117600 w 1203569"/>
              <a:gd name="connsiteY44" fmla="*/ 296985 h 648677"/>
              <a:gd name="connsiteX45" fmla="*/ 1156676 w 1203569"/>
              <a:gd name="connsiteY45" fmla="*/ 328246 h 648677"/>
              <a:gd name="connsiteX46" fmla="*/ 1187938 w 1203569"/>
              <a:gd name="connsiteY46" fmla="*/ 367323 h 648677"/>
              <a:gd name="connsiteX47" fmla="*/ 1203569 w 1203569"/>
              <a:gd name="connsiteY47" fmla="*/ 422031 h 648677"/>
              <a:gd name="connsiteX48" fmla="*/ 1187938 w 1203569"/>
              <a:gd name="connsiteY48" fmla="*/ 492369 h 648677"/>
              <a:gd name="connsiteX49" fmla="*/ 1164492 w 1203569"/>
              <a:gd name="connsiteY49" fmla="*/ 508000 h 648677"/>
              <a:gd name="connsiteX50" fmla="*/ 1187938 w 1203569"/>
              <a:gd name="connsiteY50" fmla="*/ 531446 h 648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203569" h="648677">
                <a:moveTo>
                  <a:pt x="1156676" y="593969"/>
                </a:moveTo>
                <a:cubicBezTo>
                  <a:pt x="1070707" y="596574"/>
                  <a:pt x="984659" y="597264"/>
                  <a:pt x="898769" y="601785"/>
                </a:cubicBezTo>
                <a:cubicBezTo>
                  <a:pt x="884818" y="602519"/>
                  <a:pt x="851702" y="610792"/>
                  <a:pt x="836246" y="617416"/>
                </a:cubicBezTo>
                <a:cubicBezTo>
                  <a:pt x="825537" y="622005"/>
                  <a:pt x="815801" y="628719"/>
                  <a:pt x="804984" y="633046"/>
                </a:cubicBezTo>
                <a:cubicBezTo>
                  <a:pt x="789686" y="639165"/>
                  <a:pt x="758092" y="648677"/>
                  <a:pt x="758092" y="648677"/>
                </a:cubicBezTo>
                <a:cubicBezTo>
                  <a:pt x="737251" y="646072"/>
                  <a:pt x="715832" y="646388"/>
                  <a:pt x="695569" y="640862"/>
                </a:cubicBezTo>
                <a:cubicBezTo>
                  <a:pt x="686507" y="638391"/>
                  <a:pt x="680706" y="629046"/>
                  <a:pt x="672123" y="625231"/>
                </a:cubicBezTo>
                <a:cubicBezTo>
                  <a:pt x="657067" y="618539"/>
                  <a:pt x="638939" y="618739"/>
                  <a:pt x="625230" y="609600"/>
                </a:cubicBezTo>
                <a:cubicBezTo>
                  <a:pt x="609599" y="599180"/>
                  <a:pt x="595140" y="586740"/>
                  <a:pt x="578338" y="578339"/>
                </a:cubicBezTo>
                <a:cubicBezTo>
                  <a:pt x="567917" y="573129"/>
                  <a:pt x="557066" y="568702"/>
                  <a:pt x="547076" y="562708"/>
                </a:cubicBezTo>
                <a:cubicBezTo>
                  <a:pt x="471320" y="517254"/>
                  <a:pt x="531298" y="541818"/>
                  <a:pt x="453292" y="515816"/>
                </a:cubicBezTo>
                <a:lnTo>
                  <a:pt x="429846" y="508000"/>
                </a:lnTo>
                <a:cubicBezTo>
                  <a:pt x="422031" y="500185"/>
                  <a:pt x="415596" y="490685"/>
                  <a:pt x="406400" y="484554"/>
                </a:cubicBezTo>
                <a:cubicBezTo>
                  <a:pt x="399545" y="479984"/>
                  <a:pt x="390525" y="479984"/>
                  <a:pt x="382953" y="476739"/>
                </a:cubicBezTo>
                <a:cubicBezTo>
                  <a:pt x="372245" y="472150"/>
                  <a:pt x="362509" y="465435"/>
                  <a:pt x="351692" y="461108"/>
                </a:cubicBezTo>
                <a:cubicBezTo>
                  <a:pt x="336394" y="454989"/>
                  <a:pt x="318509" y="454616"/>
                  <a:pt x="304800" y="445477"/>
                </a:cubicBezTo>
                <a:cubicBezTo>
                  <a:pt x="281877" y="430195"/>
                  <a:pt x="283793" y="428502"/>
                  <a:pt x="257907" y="422031"/>
                </a:cubicBezTo>
                <a:cubicBezTo>
                  <a:pt x="245020" y="418809"/>
                  <a:pt x="231646" y="417711"/>
                  <a:pt x="218830" y="414216"/>
                </a:cubicBezTo>
                <a:cubicBezTo>
                  <a:pt x="202934" y="409881"/>
                  <a:pt x="171938" y="398585"/>
                  <a:pt x="171938" y="398585"/>
                </a:cubicBezTo>
                <a:cubicBezTo>
                  <a:pt x="113076" y="359343"/>
                  <a:pt x="187885" y="405419"/>
                  <a:pt x="117230" y="375139"/>
                </a:cubicBezTo>
                <a:cubicBezTo>
                  <a:pt x="108597" y="371439"/>
                  <a:pt x="101939" y="364168"/>
                  <a:pt x="93784" y="359508"/>
                </a:cubicBezTo>
                <a:cubicBezTo>
                  <a:pt x="45778" y="332075"/>
                  <a:pt x="77268" y="358622"/>
                  <a:pt x="39076" y="320431"/>
                </a:cubicBezTo>
                <a:lnTo>
                  <a:pt x="23446" y="273539"/>
                </a:lnTo>
                <a:cubicBezTo>
                  <a:pt x="20841" y="265724"/>
                  <a:pt x="18689" y="257742"/>
                  <a:pt x="15630" y="250093"/>
                </a:cubicBezTo>
                <a:lnTo>
                  <a:pt x="0" y="211016"/>
                </a:lnTo>
                <a:cubicBezTo>
                  <a:pt x="306" y="208873"/>
                  <a:pt x="8612" y="137329"/>
                  <a:pt x="15630" y="125046"/>
                </a:cubicBezTo>
                <a:cubicBezTo>
                  <a:pt x="24888" y="108845"/>
                  <a:pt x="47583" y="95929"/>
                  <a:pt x="62523" y="85969"/>
                </a:cubicBezTo>
                <a:cubicBezTo>
                  <a:pt x="67733" y="78154"/>
                  <a:pt x="70188" y="67501"/>
                  <a:pt x="78153" y="62523"/>
                </a:cubicBezTo>
                <a:cubicBezTo>
                  <a:pt x="100668" y="48451"/>
                  <a:pt x="146698" y="43284"/>
                  <a:pt x="171938" y="39077"/>
                </a:cubicBezTo>
                <a:cubicBezTo>
                  <a:pt x="179753" y="33867"/>
                  <a:pt x="186557" y="26656"/>
                  <a:pt x="195384" y="23446"/>
                </a:cubicBezTo>
                <a:cubicBezTo>
                  <a:pt x="245405" y="5257"/>
                  <a:pt x="282724" y="5334"/>
                  <a:pt x="336061" y="0"/>
                </a:cubicBezTo>
                <a:lnTo>
                  <a:pt x="523630" y="15631"/>
                </a:lnTo>
                <a:cubicBezTo>
                  <a:pt x="641860" y="26063"/>
                  <a:pt x="566916" y="14601"/>
                  <a:pt x="625230" y="31262"/>
                </a:cubicBezTo>
                <a:cubicBezTo>
                  <a:pt x="636925" y="34603"/>
                  <a:pt x="667439" y="40643"/>
                  <a:pt x="679938" y="46893"/>
                </a:cubicBezTo>
                <a:cubicBezTo>
                  <a:pt x="748126" y="80987"/>
                  <a:pt x="653327" y="45943"/>
                  <a:pt x="734646" y="70339"/>
                </a:cubicBezTo>
                <a:cubicBezTo>
                  <a:pt x="750427" y="75073"/>
                  <a:pt x="781538" y="85969"/>
                  <a:pt x="781538" y="85969"/>
                </a:cubicBezTo>
                <a:cubicBezTo>
                  <a:pt x="789353" y="91179"/>
                  <a:pt x="796401" y="97785"/>
                  <a:pt x="804984" y="101600"/>
                </a:cubicBezTo>
                <a:cubicBezTo>
                  <a:pt x="820040" y="108292"/>
                  <a:pt x="851876" y="117231"/>
                  <a:pt x="851876" y="117231"/>
                </a:cubicBezTo>
                <a:cubicBezTo>
                  <a:pt x="867507" y="127652"/>
                  <a:pt x="888348" y="132862"/>
                  <a:pt x="898769" y="148493"/>
                </a:cubicBezTo>
                <a:cubicBezTo>
                  <a:pt x="903979" y="156308"/>
                  <a:pt x="906585" y="166729"/>
                  <a:pt x="914400" y="171939"/>
                </a:cubicBezTo>
                <a:cubicBezTo>
                  <a:pt x="923337" y="177897"/>
                  <a:pt x="935241" y="177149"/>
                  <a:pt x="945661" y="179754"/>
                </a:cubicBezTo>
                <a:cubicBezTo>
                  <a:pt x="997690" y="231783"/>
                  <a:pt x="941659" y="182742"/>
                  <a:pt x="992553" y="211016"/>
                </a:cubicBezTo>
                <a:cubicBezTo>
                  <a:pt x="1008975" y="220139"/>
                  <a:pt x="1021624" y="236336"/>
                  <a:pt x="1039446" y="242277"/>
                </a:cubicBezTo>
                <a:cubicBezTo>
                  <a:pt x="1071803" y="253063"/>
                  <a:pt x="1056037" y="245523"/>
                  <a:pt x="1086338" y="265723"/>
                </a:cubicBezTo>
                <a:cubicBezTo>
                  <a:pt x="1103389" y="316877"/>
                  <a:pt x="1079707" y="266670"/>
                  <a:pt x="1117600" y="296985"/>
                </a:cubicBezTo>
                <a:cubicBezTo>
                  <a:pt x="1168100" y="337385"/>
                  <a:pt x="1097744" y="308603"/>
                  <a:pt x="1156676" y="328246"/>
                </a:cubicBezTo>
                <a:cubicBezTo>
                  <a:pt x="1176322" y="387183"/>
                  <a:pt x="1147536" y="316820"/>
                  <a:pt x="1187938" y="367323"/>
                </a:cubicBezTo>
                <a:cubicBezTo>
                  <a:pt x="1192014" y="372418"/>
                  <a:pt x="1203059" y="419992"/>
                  <a:pt x="1203569" y="422031"/>
                </a:cubicBezTo>
                <a:cubicBezTo>
                  <a:pt x="1203490" y="422508"/>
                  <a:pt x="1196038" y="482244"/>
                  <a:pt x="1187938" y="492369"/>
                </a:cubicBezTo>
                <a:cubicBezTo>
                  <a:pt x="1182070" y="499704"/>
                  <a:pt x="1172307" y="502790"/>
                  <a:pt x="1164492" y="508000"/>
                </a:cubicBezTo>
                <a:cubicBezTo>
                  <a:pt x="1153380" y="541332"/>
                  <a:pt x="1148438" y="531446"/>
                  <a:pt x="1187938" y="531446"/>
                </a:cubicBezTo>
              </a:path>
            </a:pathLst>
          </a:custGeom>
          <a:solidFill>
            <a:srgbClr val="FF00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602435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463317387"/>
              </p:ext>
            </p:extLst>
          </p:nvPr>
        </p:nvGraphicFramePr>
        <p:xfrm>
          <a:off x="457200" y="697260"/>
          <a:ext cx="8229600" cy="4781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9053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215DCF-A3F9-802C-C044-F13DC8EE12A7}"/>
              </a:ext>
            </a:extLst>
          </p:cNvPr>
          <p:cNvSpPr>
            <a:spLocks noGrp="1"/>
          </p:cNvSpPr>
          <p:nvPr>
            <p:ph type="title"/>
          </p:nvPr>
        </p:nvSpPr>
        <p:spPr/>
        <p:txBody>
          <a:bodyPr/>
          <a:lstStyle/>
          <a:p>
            <a:r>
              <a:rPr lang="nl-BE" dirty="0"/>
              <a:t>Wie ben je </a:t>
            </a:r>
            <a:r>
              <a:rPr lang="nl-BE"/>
              <a:t>in Christus?</a:t>
            </a:r>
            <a:endParaRPr lang="nl-NL"/>
          </a:p>
        </p:txBody>
      </p:sp>
      <p:sp>
        <p:nvSpPr>
          <p:cNvPr id="3" name="Tijdelijke aanduiding voor inhoud 2">
            <a:extLst>
              <a:ext uri="{FF2B5EF4-FFF2-40B4-BE49-F238E27FC236}">
                <a16:creationId xmlns:a16="http://schemas.microsoft.com/office/drawing/2014/main" id="{04AA06ED-6B41-A1A9-A1AC-2E1182ED7D3A}"/>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520433057"/>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418</TotalTime>
  <Words>526</Words>
  <Application>Microsoft Office PowerPoint</Application>
  <PresentationFormat>Diavoorstelling (16:10)</PresentationFormat>
  <Paragraphs>53</Paragraphs>
  <Slides>9</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Calibri Light</vt:lpstr>
      <vt:lpstr>Office 2013 - 2022 Thema</vt:lpstr>
      <vt:lpstr>Heiliging</vt:lpstr>
      <vt:lpstr>Augustijns heiligheidsmodel</vt:lpstr>
      <vt:lpstr>Evangelisch heiligheidsmodel</vt:lpstr>
      <vt:lpstr>Calvinistisch heiligheidsmodel</vt:lpstr>
      <vt:lpstr>Arminiaans-Wesleyaans model</vt:lpstr>
      <vt:lpstr>Pinkster-heiligheidsmodel</vt:lpstr>
      <vt:lpstr>Aanvallen van het kwaad</vt:lpstr>
      <vt:lpstr>PowerPoint-presentatie</vt:lpstr>
      <vt:lpstr>Wie ben je in Christus?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239</cp:revision>
  <dcterms:created xsi:type="dcterms:W3CDTF">2019-09-04T13:46:42Z</dcterms:created>
  <dcterms:modified xsi:type="dcterms:W3CDTF">2025-10-13T14:13:33Z</dcterms:modified>
</cp:coreProperties>
</file>